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481" r:id="rId3"/>
    <p:sldId id="274" r:id="rId4"/>
    <p:sldId id="482" r:id="rId5"/>
    <p:sldId id="483" r:id="rId6"/>
    <p:sldId id="485" r:id="rId7"/>
    <p:sldId id="484" r:id="rId8"/>
    <p:sldId id="489" r:id="rId9"/>
    <p:sldId id="486" r:id="rId10"/>
    <p:sldId id="488" r:id="rId11"/>
    <p:sldId id="4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0F0"/>
    <a:srgbClr val="FFCE1A"/>
    <a:srgbClr val="F7786C"/>
    <a:srgbClr val="7F7F7F"/>
    <a:srgbClr val="253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28AA3-A50C-1D4E-A71E-2EA1DB987D16}" v="25" dt="2023-05-18T14:05:31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5"/>
    <p:restoredTop sz="94718"/>
  </p:normalViewPr>
  <p:slideViewPr>
    <p:cSldViewPr snapToGrid="0">
      <p:cViewPr>
        <p:scale>
          <a:sx n="90" d="100"/>
          <a:sy n="90" d="100"/>
        </p:scale>
        <p:origin x="3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inchaya Unjitwattana" userId="36cd7a99-d575-4e0a-9acf-d874e17d1752" providerId="ADAL" clId="{A1D28AA3-A50C-1D4E-A71E-2EA1DB987D16}"/>
    <pc:docChg chg="custSel addSld modSld sldOrd">
      <pc:chgData name="Yaninchaya Unjitwattana" userId="36cd7a99-d575-4e0a-9acf-d874e17d1752" providerId="ADAL" clId="{A1D28AA3-A50C-1D4E-A71E-2EA1DB987D16}" dt="2023-05-18T14:39:32.519" v="504" actId="20577"/>
      <pc:docMkLst>
        <pc:docMk/>
      </pc:docMkLst>
      <pc:sldChg chg="modNotesTx">
        <pc:chgData name="Yaninchaya Unjitwattana" userId="36cd7a99-d575-4e0a-9acf-d874e17d1752" providerId="ADAL" clId="{A1D28AA3-A50C-1D4E-A71E-2EA1DB987D16}" dt="2023-05-18T14:13:15.890" v="310" actId="20577"/>
        <pc:sldMkLst>
          <pc:docMk/>
          <pc:sldMk cId="387394087" sldId="256"/>
        </pc:sldMkLst>
      </pc:sldChg>
      <pc:sldChg chg="modNotesTx">
        <pc:chgData name="Yaninchaya Unjitwattana" userId="36cd7a99-d575-4e0a-9acf-d874e17d1752" providerId="ADAL" clId="{A1D28AA3-A50C-1D4E-A71E-2EA1DB987D16}" dt="2023-05-18T14:39:32.519" v="504" actId="20577"/>
        <pc:sldMkLst>
          <pc:docMk/>
          <pc:sldMk cId="2974120916" sldId="274"/>
        </pc:sldMkLst>
      </pc:sldChg>
      <pc:sldChg chg="modNotesTx">
        <pc:chgData name="Yaninchaya Unjitwattana" userId="36cd7a99-d575-4e0a-9acf-d874e17d1752" providerId="ADAL" clId="{A1D28AA3-A50C-1D4E-A71E-2EA1DB987D16}" dt="2023-05-18T14:13:37.356" v="342" actId="20577"/>
        <pc:sldMkLst>
          <pc:docMk/>
          <pc:sldMk cId="605884528" sldId="481"/>
        </pc:sldMkLst>
      </pc:sldChg>
      <pc:sldChg chg="modNotesTx">
        <pc:chgData name="Yaninchaya Unjitwattana" userId="36cd7a99-d575-4e0a-9acf-d874e17d1752" providerId="ADAL" clId="{A1D28AA3-A50C-1D4E-A71E-2EA1DB987D16}" dt="2023-05-18T14:19:03.003" v="499" actId="20577"/>
        <pc:sldMkLst>
          <pc:docMk/>
          <pc:sldMk cId="1026963944" sldId="482"/>
        </pc:sldMkLst>
      </pc:sldChg>
      <pc:sldChg chg="ord modTransition modNotesTx">
        <pc:chgData name="Yaninchaya Unjitwattana" userId="36cd7a99-d575-4e0a-9acf-d874e17d1752" providerId="ADAL" clId="{A1D28AA3-A50C-1D4E-A71E-2EA1DB987D16}" dt="2023-05-18T14:28:50.862" v="500" actId="20578"/>
        <pc:sldMkLst>
          <pc:docMk/>
          <pc:sldMk cId="3791665125" sldId="484"/>
        </pc:sldMkLst>
      </pc:sldChg>
      <pc:sldChg chg="addSp delSp modSp mod modAnim modNotesTx">
        <pc:chgData name="Yaninchaya Unjitwattana" userId="36cd7a99-d575-4e0a-9acf-d874e17d1752" providerId="ADAL" clId="{A1D28AA3-A50C-1D4E-A71E-2EA1DB987D16}" dt="2023-05-18T10:09:24.807" v="238"/>
        <pc:sldMkLst>
          <pc:docMk/>
          <pc:sldMk cId="3181826805" sldId="486"/>
        </pc:sldMkLst>
        <pc:spChg chg="mod">
          <ac:chgData name="Yaninchaya Unjitwattana" userId="36cd7a99-d575-4e0a-9acf-d874e17d1752" providerId="ADAL" clId="{A1D28AA3-A50C-1D4E-A71E-2EA1DB987D16}" dt="2023-05-18T09:34:14.247" v="1" actId="1076"/>
          <ac:spMkLst>
            <pc:docMk/>
            <pc:sldMk cId="3181826805" sldId="486"/>
            <ac:spMk id="4" creationId="{D34AFE1C-6ED2-D3A8-352B-E5F62F3B002C}"/>
          </ac:spMkLst>
        </pc:spChg>
        <pc:spChg chg="mod">
          <ac:chgData name="Yaninchaya Unjitwattana" userId="36cd7a99-d575-4e0a-9acf-d874e17d1752" providerId="ADAL" clId="{A1D28AA3-A50C-1D4E-A71E-2EA1DB987D16}" dt="2023-05-18T09:34:14.247" v="1" actId="1076"/>
          <ac:spMkLst>
            <pc:docMk/>
            <pc:sldMk cId="3181826805" sldId="486"/>
            <ac:spMk id="6" creationId="{70218FF4-C8B3-0DA7-897D-1BDDF67DC2E0}"/>
          </ac:spMkLst>
        </pc:spChg>
        <pc:spChg chg="mod">
          <ac:chgData name="Yaninchaya Unjitwattana" userId="36cd7a99-d575-4e0a-9acf-d874e17d1752" providerId="ADAL" clId="{A1D28AA3-A50C-1D4E-A71E-2EA1DB987D16}" dt="2023-05-18T09:34:14.247" v="1" actId="1076"/>
          <ac:spMkLst>
            <pc:docMk/>
            <pc:sldMk cId="3181826805" sldId="486"/>
            <ac:spMk id="7" creationId="{01193589-94A7-141F-1342-5E3BBEB9E834}"/>
          </ac:spMkLst>
        </pc:spChg>
        <pc:spChg chg="mod">
          <ac:chgData name="Yaninchaya Unjitwattana" userId="36cd7a99-d575-4e0a-9acf-d874e17d1752" providerId="ADAL" clId="{A1D28AA3-A50C-1D4E-A71E-2EA1DB987D16}" dt="2023-05-18T09:34:14.247" v="1" actId="1076"/>
          <ac:spMkLst>
            <pc:docMk/>
            <pc:sldMk cId="3181826805" sldId="486"/>
            <ac:spMk id="10" creationId="{D1F423A3-06C0-D5AD-CF41-FECE8F065F07}"/>
          </ac:spMkLst>
        </pc:spChg>
        <pc:grpChg chg="mod">
          <ac:chgData name="Yaninchaya Unjitwattana" userId="36cd7a99-d575-4e0a-9acf-d874e17d1752" providerId="ADAL" clId="{A1D28AA3-A50C-1D4E-A71E-2EA1DB987D16}" dt="2023-05-18T10:04:32.217" v="237" actId="166"/>
          <ac:grpSpMkLst>
            <pc:docMk/>
            <pc:sldMk cId="3181826805" sldId="486"/>
            <ac:grpSpMk id="15" creationId="{DE190F21-039E-ECEA-185C-486262FB3346}"/>
          </ac:grpSpMkLst>
        </pc:grpChg>
        <pc:picChg chg="del">
          <ac:chgData name="Yaninchaya Unjitwattana" userId="36cd7a99-d575-4e0a-9acf-d874e17d1752" providerId="ADAL" clId="{A1D28AA3-A50C-1D4E-A71E-2EA1DB987D16}" dt="2023-05-18T10:04:06.451" v="234" actId="478"/>
          <ac:picMkLst>
            <pc:docMk/>
            <pc:sldMk cId="3181826805" sldId="486"/>
            <ac:picMk id="12" creationId="{53DFE0C8-348E-D92A-7B75-03079DE29690}"/>
          </ac:picMkLst>
        </pc:picChg>
        <pc:picChg chg="add mod">
          <ac:chgData name="Yaninchaya Unjitwattana" userId="36cd7a99-d575-4e0a-9acf-d874e17d1752" providerId="ADAL" clId="{A1D28AA3-A50C-1D4E-A71E-2EA1DB987D16}" dt="2023-05-18T10:04:12.939" v="236" actId="1076"/>
          <ac:picMkLst>
            <pc:docMk/>
            <pc:sldMk cId="3181826805" sldId="486"/>
            <ac:picMk id="19" creationId="{64B58836-6BBB-6456-A00C-160601BD22A2}"/>
          </ac:picMkLst>
        </pc:picChg>
        <pc:picChg chg="add mod modCrop">
          <ac:chgData name="Yaninchaya Unjitwattana" userId="36cd7a99-d575-4e0a-9acf-d874e17d1752" providerId="ADAL" clId="{A1D28AA3-A50C-1D4E-A71E-2EA1DB987D16}" dt="2023-05-18T10:04:09.728" v="235" actId="1076"/>
          <ac:picMkLst>
            <pc:docMk/>
            <pc:sldMk cId="3181826805" sldId="486"/>
            <ac:picMk id="20" creationId="{32360B6E-C44E-D51C-8F8A-93438A2D5E58}"/>
          </ac:picMkLst>
        </pc:picChg>
      </pc:sldChg>
      <pc:sldChg chg="modTransition">
        <pc:chgData name="Yaninchaya Unjitwattana" userId="36cd7a99-d575-4e0a-9acf-d874e17d1752" providerId="ADAL" clId="{A1D28AA3-A50C-1D4E-A71E-2EA1DB987D16}" dt="2023-05-18T12:42:19.977" v="245"/>
        <pc:sldMkLst>
          <pc:docMk/>
          <pc:sldMk cId="3238590979" sldId="487"/>
        </pc:sldMkLst>
      </pc:sldChg>
      <pc:sldChg chg="addSp delSp modSp mod modTransition">
        <pc:chgData name="Yaninchaya Unjitwattana" userId="36cd7a99-d575-4e0a-9acf-d874e17d1752" providerId="ADAL" clId="{A1D28AA3-A50C-1D4E-A71E-2EA1DB987D16}" dt="2023-05-18T12:39:15.240" v="244"/>
        <pc:sldMkLst>
          <pc:docMk/>
          <pc:sldMk cId="741314617" sldId="488"/>
        </pc:sldMkLst>
        <pc:spChg chg="mod">
          <ac:chgData name="Yaninchaya Unjitwattana" userId="36cd7a99-d575-4e0a-9acf-d874e17d1752" providerId="ADAL" clId="{A1D28AA3-A50C-1D4E-A71E-2EA1DB987D16}" dt="2023-05-18T12:39:10.992" v="241" actId="20577"/>
          <ac:spMkLst>
            <pc:docMk/>
            <pc:sldMk cId="741314617" sldId="488"/>
            <ac:spMk id="18" creationId="{FFE6080A-9BC9-4A1B-A565-FAA87CD16985}"/>
          </ac:spMkLst>
        </pc:spChg>
        <pc:spChg chg="add del mod">
          <ac:chgData name="Yaninchaya Unjitwattana" userId="36cd7a99-d575-4e0a-9acf-d874e17d1752" providerId="ADAL" clId="{A1D28AA3-A50C-1D4E-A71E-2EA1DB987D16}" dt="2023-05-18T12:39:15.240" v="244"/>
          <ac:spMkLst>
            <pc:docMk/>
            <pc:sldMk cId="741314617" sldId="488"/>
            <ac:spMk id="23" creationId="{4E809C80-EA54-C651-5415-585CA0F0820C}"/>
          </ac:spMkLst>
        </pc:spChg>
      </pc:sldChg>
      <pc:sldChg chg="addSp delSp modSp new mod modTransition modAnim modNotesTx">
        <pc:chgData name="Yaninchaya Unjitwattana" userId="36cd7a99-d575-4e0a-9acf-d874e17d1752" providerId="ADAL" clId="{A1D28AA3-A50C-1D4E-A71E-2EA1DB987D16}" dt="2023-05-18T14:06:02.270" v="257" actId="207"/>
        <pc:sldMkLst>
          <pc:docMk/>
          <pc:sldMk cId="3576604397" sldId="489"/>
        </pc:sldMkLst>
        <pc:spChg chg="add mod">
          <ac:chgData name="Yaninchaya Unjitwattana" userId="36cd7a99-d575-4e0a-9acf-d874e17d1752" providerId="ADAL" clId="{A1D28AA3-A50C-1D4E-A71E-2EA1DB987D16}" dt="2023-05-18T09:34:17.243" v="2"/>
          <ac:spMkLst>
            <pc:docMk/>
            <pc:sldMk cId="3576604397" sldId="489"/>
            <ac:spMk id="2" creationId="{FFB3C500-1475-6CC6-F62A-59F580E411C3}"/>
          </ac:spMkLst>
        </pc:spChg>
        <pc:spChg chg="add mod">
          <ac:chgData name="Yaninchaya Unjitwattana" userId="36cd7a99-d575-4e0a-9acf-d874e17d1752" providerId="ADAL" clId="{A1D28AA3-A50C-1D4E-A71E-2EA1DB987D16}" dt="2023-05-18T09:34:17.243" v="2"/>
          <ac:spMkLst>
            <pc:docMk/>
            <pc:sldMk cId="3576604397" sldId="489"/>
            <ac:spMk id="3" creationId="{37965D3C-6167-AEFE-AE61-6E78B1083B76}"/>
          </ac:spMkLst>
        </pc:spChg>
        <pc:spChg chg="add mod">
          <ac:chgData name="Yaninchaya Unjitwattana" userId="36cd7a99-d575-4e0a-9acf-d874e17d1752" providerId="ADAL" clId="{A1D28AA3-A50C-1D4E-A71E-2EA1DB987D16}" dt="2023-05-18T09:34:17.243" v="2"/>
          <ac:spMkLst>
            <pc:docMk/>
            <pc:sldMk cId="3576604397" sldId="489"/>
            <ac:spMk id="4" creationId="{494A80F9-C84E-75DD-093E-8148D735654F}"/>
          </ac:spMkLst>
        </pc:spChg>
        <pc:spChg chg="add mod">
          <ac:chgData name="Yaninchaya Unjitwattana" userId="36cd7a99-d575-4e0a-9acf-d874e17d1752" providerId="ADAL" clId="{A1D28AA3-A50C-1D4E-A71E-2EA1DB987D16}" dt="2023-05-18T09:34:17.243" v="2"/>
          <ac:spMkLst>
            <pc:docMk/>
            <pc:sldMk cId="3576604397" sldId="489"/>
            <ac:spMk id="5" creationId="{283C82DF-047A-E87B-D2F7-C6479517A8C6}"/>
          </ac:spMkLst>
        </pc:spChg>
        <pc:spChg chg="add mod">
          <ac:chgData name="Yaninchaya Unjitwattana" userId="36cd7a99-d575-4e0a-9acf-d874e17d1752" providerId="ADAL" clId="{A1D28AA3-A50C-1D4E-A71E-2EA1DB987D16}" dt="2023-05-18T14:05:51.741" v="254" actId="1076"/>
          <ac:spMkLst>
            <pc:docMk/>
            <pc:sldMk cId="3576604397" sldId="489"/>
            <ac:spMk id="6" creationId="{9A73E1AD-B826-E996-0201-9BE7CC5B2D26}"/>
          </ac:spMkLst>
        </pc:spChg>
        <pc:spChg chg="add del mod">
          <ac:chgData name="Yaninchaya Unjitwattana" userId="36cd7a99-d575-4e0a-9acf-d874e17d1752" providerId="ADAL" clId="{A1D28AA3-A50C-1D4E-A71E-2EA1DB987D16}" dt="2023-05-18T14:05:31.684" v="248"/>
          <ac:spMkLst>
            <pc:docMk/>
            <pc:sldMk cId="3576604397" sldId="489"/>
            <ac:spMk id="7" creationId="{912AD5FC-7167-CD06-D1B9-BBA492C6FCF8}"/>
          </ac:spMkLst>
        </pc:spChg>
        <pc:spChg chg="add mod">
          <ac:chgData name="Yaninchaya Unjitwattana" userId="36cd7a99-d575-4e0a-9acf-d874e17d1752" providerId="ADAL" clId="{A1D28AA3-A50C-1D4E-A71E-2EA1DB987D16}" dt="2023-05-18T14:06:02.270" v="257" actId="207"/>
          <ac:spMkLst>
            <pc:docMk/>
            <pc:sldMk cId="3576604397" sldId="489"/>
            <ac:spMk id="8" creationId="{B289BB8D-DC02-C8EF-04B8-62D3827D562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38C2E-A33D-D949-85EA-32F5AF5481E9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E53AB341-935B-ED47-9B0F-6FDC04BBF076}">
      <dgm:prSet phldrT="[Text]"/>
      <dgm:spPr/>
      <dgm:t>
        <a:bodyPr/>
        <a:lstStyle/>
        <a:p>
          <a:r>
            <a:rPr lang="en-US" dirty="0"/>
            <a:t>DE</a:t>
          </a:r>
        </a:p>
      </dgm:t>
    </dgm:pt>
    <dgm:pt modelId="{49EC2F3E-4DC0-AE40-BA68-69F0F189CF0F}" type="parTrans" cxnId="{ED02740A-F43B-A34A-B470-A06E5E0A560C}">
      <dgm:prSet/>
      <dgm:spPr/>
      <dgm:t>
        <a:bodyPr/>
        <a:lstStyle/>
        <a:p>
          <a:endParaRPr lang="en-US"/>
        </a:p>
      </dgm:t>
    </dgm:pt>
    <dgm:pt modelId="{3D4C4A08-6F5B-9747-A911-8247E4399FCB}" type="sibTrans" cxnId="{ED02740A-F43B-A34A-B470-A06E5E0A560C}">
      <dgm:prSet/>
      <dgm:spPr/>
      <dgm:t>
        <a:bodyPr/>
        <a:lstStyle/>
        <a:p>
          <a:endParaRPr lang="en-US"/>
        </a:p>
      </dgm:t>
    </dgm:pt>
    <dgm:pt modelId="{54F59691-7E2F-5C4D-A579-115B7CCB3321}">
      <dgm:prSet phldrT="[Text]"/>
      <dgm:spPr/>
      <dgm:t>
        <a:bodyPr/>
        <a:lstStyle/>
        <a:p>
          <a:r>
            <a:rPr lang="en-US" dirty="0"/>
            <a:t>Process Data</a:t>
          </a:r>
        </a:p>
      </dgm:t>
    </dgm:pt>
    <dgm:pt modelId="{3D55D289-0D39-794C-A92B-7539A08306C1}" type="parTrans" cxnId="{2C8A4F20-D948-A44D-8BBE-ED88B4954DD1}">
      <dgm:prSet/>
      <dgm:spPr/>
      <dgm:t>
        <a:bodyPr/>
        <a:lstStyle/>
        <a:p>
          <a:endParaRPr lang="en-US"/>
        </a:p>
      </dgm:t>
    </dgm:pt>
    <dgm:pt modelId="{883F6FED-3B01-CE41-97F6-460A856CA226}" type="sibTrans" cxnId="{2C8A4F20-D948-A44D-8BBE-ED88B4954DD1}">
      <dgm:prSet/>
      <dgm:spPr/>
      <dgm:t>
        <a:bodyPr/>
        <a:lstStyle/>
        <a:p>
          <a:endParaRPr lang="en-US"/>
        </a:p>
      </dgm:t>
    </dgm:pt>
    <dgm:pt modelId="{07D7E62F-74A4-324B-8760-D0DF31CCAD8D}">
      <dgm:prSet phldrT="[Text]"/>
      <dgm:spPr/>
      <dgm:t>
        <a:bodyPr/>
        <a:lstStyle/>
        <a:p>
          <a:r>
            <a:rPr lang="en-US" dirty="0"/>
            <a:t>Develop model</a:t>
          </a:r>
        </a:p>
      </dgm:t>
    </dgm:pt>
    <dgm:pt modelId="{2012D93C-34CE-5443-A2C0-A4B3AA65DDE3}" type="parTrans" cxnId="{4BE3E568-E467-604F-AFCC-511C0448C2CF}">
      <dgm:prSet/>
      <dgm:spPr/>
      <dgm:t>
        <a:bodyPr/>
        <a:lstStyle/>
        <a:p>
          <a:endParaRPr lang="en-US"/>
        </a:p>
      </dgm:t>
    </dgm:pt>
    <dgm:pt modelId="{BCD80301-4A85-F440-9232-EC6203C6CDF4}" type="sibTrans" cxnId="{4BE3E568-E467-604F-AFCC-511C0448C2CF}">
      <dgm:prSet/>
      <dgm:spPr/>
      <dgm:t>
        <a:bodyPr/>
        <a:lstStyle/>
        <a:p>
          <a:endParaRPr lang="en-US"/>
        </a:p>
      </dgm:t>
    </dgm:pt>
    <dgm:pt modelId="{777E5817-1E50-A841-8255-E4EADBB93EF3}">
      <dgm:prSet/>
      <dgm:spPr/>
      <dgm:t>
        <a:bodyPr/>
        <a:lstStyle/>
        <a:p>
          <a:r>
            <a:rPr lang="en-US" dirty="0"/>
            <a:t>Visualization </a:t>
          </a:r>
        </a:p>
        <a:p>
          <a:r>
            <a:rPr lang="en-US" dirty="0"/>
            <a:t>&amp; Analysis</a:t>
          </a:r>
        </a:p>
      </dgm:t>
    </dgm:pt>
    <dgm:pt modelId="{1F760CF1-D0D8-6144-ACEA-9E8712F95E10}" type="parTrans" cxnId="{60F30F4D-D950-FD41-8A08-27C29524E3DE}">
      <dgm:prSet/>
      <dgm:spPr/>
      <dgm:t>
        <a:bodyPr/>
        <a:lstStyle/>
        <a:p>
          <a:endParaRPr lang="en-US"/>
        </a:p>
      </dgm:t>
    </dgm:pt>
    <dgm:pt modelId="{DE145EDB-2FD3-FE44-AB7D-1956001D5EAE}" type="sibTrans" cxnId="{60F30F4D-D950-FD41-8A08-27C29524E3DE}">
      <dgm:prSet/>
      <dgm:spPr/>
      <dgm:t>
        <a:bodyPr/>
        <a:lstStyle/>
        <a:p>
          <a:endParaRPr lang="en-US"/>
        </a:p>
      </dgm:t>
    </dgm:pt>
    <dgm:pt modelId="{90CE2599-DEB1-9148-83AC-7978A347DC75}" type="pres">
      <dgm:prSet presAssocID="{4EE38C2E-A33D-D949-85EA-32F5AF5481E9}" presName="Name0" presStyleCnt="0">
        <dgm:presLayoutVars>
          <dgm:dir/>
          <dgm:animLvl val="lvl"/>
          <dgm:resizeHandles val="exact"/>
        </dgm:presLayoutVars>
      </dgm:prSet>
      <dgm:spPr/>
    </dgm:pt>
    <dgm:pt modelId="{14BE4FD5-3DC1-DD48-A8B7-9344806ADC54}" type="pres">
      <dgm:prSet presAssocID="{E53AB341-935B-ED47-9B0F-6FDC04BBF076}" presName="parTxOnly" presStyleLbl="node1" presStyleIdx="0" presStyleCnt="4" custScaleX="59530" custLinFactNeighborX="-27169">
        <dgm:presLayoutVars>
          <dgm:chMax val="0"/>
          <dgm:chPref val="0"/>
          <dgm:bulletEnabled val="1"/>
        </dgm:presLayoutVars>
      </dgm:prSet>
      <dgm:spPr/>
    </dgm:pt>
    <dgm:pt modelId="{45924627-3738-B040-AAEB-B3800B9149C2}" type="pres">
      <dgm:prSet presAssocID="{3D4C4A08-6F5B-9747-A911-8247E4399FCB}" presName="parTxOnlySpace" presStyleCnt="0"/>
      <dgm:spPr/>
    </dgm:pt>
    <dgm:pt modelId="{31A3204A-E2A5-A540-9E69-F6AD3EDA1605}" type="pres">
      <dgm:prSet presAssocID="{54F59691-7E2F-5C4D-A579-115B7CCB3321}" presName="parTxOnly" presStyleLbl="node1" presStyleIdx="1" presStyleCnt="4" custScaleX="184446">
        <dgm:presLayoutVars>
          <dgm:chMax val="0"/>
          <dgm:chPref val="0"/>
          <dgm:bulletEnabled val="1"/>
        </dgm:presLayoutVars>
      </dgm:prSet>
      <dgm:spPr/>
    </dgm:pt>
    <dgm:pt modelId="{7C9038F7-6668-6249-8981-408960918FC0}" type="pres">
      <dgm:prSet presAssocID="{883F6FED-3B01-CE41-97F6-460A856CA226}" presName="parTxOnlySpace" presStyleCnt="0"/>
      <dgm:spPr/>
    </dgm:pt>
    <dgm:pt modelId="{E96D8636-2DC7-C24A-A0B8-3FE6B3A18488}" type="pres">
      <dgm:prSet presAssocID="{07D7E62F-74A4-324B-8760-D0DF31CCAD8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92A642-1C77-6B46-96F3-210CDF3E6870}" type="pres">
      <dgm:prSet presAssocID="{BCD80301-4A85-F440-9232-EC6203C6CDF4}" presName="parTxOnlySpace" presStyleCnt="0"/>
      <dgm:spPr/>
    </dgm:pt>
    <dgm:pt modelId="{7F5762C9-2F31-DA47-8312-A02478C0729D}" type="pres">
      <dgm:prSet presAssocID="{777E5817-1E50-A841-8255-E4EADBB93EF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D02740A-F43B-A34A-B470-A06E5E0A560C}" srcId="{4EE38C2E-A33D-D949-85EA-32F5AF5481E9}" destId="{E53AB341-935B-ED47-9B0F-6FDC04BBF076}" srcOrd="0" destOrd="0" parTransId="{49EC2F3E-4DC0-AE40-BA68-69F0F189CF0F}" sibTransId="{3D4C4A08-6F5B-9747-A911-8247E4399FCB}"/>
    <dgm:cxn modelId="{2C8A4F20-D948-A44D-8BBE-ED88B4954DD1}" srcId="{4EE38C2E-A33D-D949-85EA-32F5AF5481E9}" destId="{54F59691-7E2F-5C4D-A579-115B7CCB3321}" srcOrd="1" destOrd="0" parTransId="{3D55D289-0D39-794C-A92B-7539A08306C1}" sibTransId="{883F6FED-3B01-CE41-97F6-460A856CA226}"/>
    <dgm:cxn modelId="{63D8C72F-04AE-C244-BEB6-CDA5B5C6AAA6}" type="presOf" srcId="{777E5817-1E50-A841-8255-E4EADBB93EF3}" destId="{7F5762C9-2F31-DA47-8312-A02478C0729D}" srcOrd="0" destOrd="0" presId="urn:microsoft.com/office/officeart/2005/8/layout/chevron1"/>
    <dgm:cxn modelId="{60F30F4D-D950-FD41-8A08-27C29524E3DE}" srcId="{4EE38C2E-A33D-D949-85EA-32F5AF5481E9}" destId="{777E5817-1E50-A841-8255-E4EADBB93EF3}" srcOrd="3" destOrd="0" parTransId="{1F760CF1-D0D8-6144-ACEA-9E8712F95E10}" sibTransId="{DE145EDB-2FD3-FE44-AB7D-1956001D5EAE}"/>
    <dgm:cxn modelId="{7D0C3458-1C47-6D43-930E-C9E8B5CA1547}" type="presOf" srcId="{4EE38C2E-A33D-D949-85EA-32F5AF5481E9}" destId="{90CE2599-DEB1-9148-83AC-7978A347DC75}" srcOrd="0" destOrd="0" presId="urn:microsoft.com/office/officeart/2005/8/layout/chevron1"/>
    <dgm:cxn modelId="{4BE3E568-E467-604F-AFCC-511C0448C2CF}" srcId="{4EE38C2E-A33D-D949-85EA-32F5AF5481E9}" destId="{07D7E62F-74A4-324B-8760-D0DF31CCAD8D}" srcOrd="2" destOrd="0" parTransId="{2012D93C-34CE-5443-A2C0-A4B3AA65DDE3}" sibTransId="{BCD80301-4A85-F440-9232-EC6203C6CDF4}"/>
    <dgm:cxn modelId="{6A0C9AD1-5355-224A-B6D3-49D79197AB99}" type="presOf" srcId="{54F59691-7E2F-5C4D-A579-115B7CCB3321}" destId="{31A3204A-E2A5-A540-9E69-F6AD3EDA1605}" srcOrd="0" destOrd="0" presId="urn:microsoft.com/office/officeart/2005/8/layout/chevron1"/>
    <dgm:cxn modelId="{DE202BEE-6104-5945-9344-F21A64169DCB}" type="presOf" srcId="{E53AB341-935B-ED47-9B0F-6FDC04BBF076}" destId="{14BE4FD5-3DC1-DD48-A8B7-9344806ADC54}" srcOrd="0" destOrd="0" presId="urn:microsoft.com/office/officeart/2005/8/layout/chevron1"/>
    <dgm:cxn modelId="{1117D7FC-AD95-6D4C-A41C-D42E14709962}" type="presOf" srcId="{07D7E62F-74A4-324B-8760-D0DF31CCAD8D}" destId="{E96D8636-2DC7-C24A-A0B8-3FE6B3A18488}" srcOrd="0" destOrd="0" presId="urn:microsoft.com/office/officeart/2005/8/layout/chevron1"/>
    <dgm:cxn modelId="{FEADA78D-CBC8-9143-B752-2510643943C2}" type="presParOf" srcId="{90CE2599-DEB1-9148-83AC-7978A347DC75}" destId="{14BE4FD5-3DC1-DD48-A8B7-9344806ADC54}" srcOrd="0" destOrd="0" presId="urn:microsoft.com/office/officeart/2005/8/layout/chevron1"/>
    <dgm:cxn modelId="{ADB9BFB5-A60B-1243-8A83-72EA2C4E96BB}" type="presParOf" srcId="{90CE2599-DEB1-9148-83AC-7978A347DC75}" destId="{45924627-3738-B040-AAEB-B3800B9149C2}" srcOrd="1" destOrd="0" presId="urn:microsoft.com/office/officeart/2005/8/layout/chevron1"/>
    <dgm:cxn modelId="{194DA441-B8AE-2945-9B8D-AE0A274BE048}" type="presParOf" srcId="{90CE2599-DEB1-9148-83AC-7978A347DC75}" destId="{31A3204A-E2A5-A540-9E69-F6AD3EDA1605}" srcOrd="2" destOrd="0" presId="urn:microsoft.com/office/officeart/2005/8/layout/chevron1"/>
    <dgm:cxn modelId="{4055ACE4-2489-F44A-8F59-85FE3240155E}" type="presParOf" srcId="{90CE2599-DEB1-9148-83AC-7978A347DC75}" destId="{7C9038F7-6668-6249-8981-408960918FC0}" srcOrd="3" destOrd="0" presId="urn:microsoft.com/office/officeart/2005/8/layout/chevron1"/>
    <dgm:cxn modelId="{197E1EE5-9D0A-D94A-9B9A-650BDF66A6BB}" type="presParOf" srcId="{90CE2599-DEB1-9148-83AC-7978A347DC75}" destId="{E96D8636-2DC7-C24A-A0B8-3FE6B3A18488}" srcOrd="4" destOrd="0" presId="urn:microsoft.com/office/officeart/2005/8/layout/chevron1"/>
    <dgm:cxn modelId="{5B8BE1F2-23AD-4143-B62E-F4AEE9272D12}" type="presParOf" srcId="{90CE2599-DEB1-9148-83AC-7978A347DC75}" destId="{4892A642-1C77-6B46-96F3-210CDF3E6870}" srcOrd="5" destOrd="0" presId="urn:microsoft.com/office/officeart/2005/8/layout/chevron1"/>
    <dgm:cxn modelId="{2E9DF01D-0586-494D-9617-3F1CD537A426}" type="presParOf" srcId="{90CE2599-DEB1-9148-83AC-7978A347DC75}" destId="{7F5762C9-2F31-DA47-8312-A02478C0729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4FD5-3DC1-DD48-A8B7-9344806ADC54}">
      <dsp:nvSpPr>
        <dsp:cNvPr id="0" name=""/>
        <dsp:cNvSpPr/>
      </dsp:nvSpPr>
      <dsp:spPr>
        <a:xfrm>
          <a:off x="0" y="0"/>
          <a:ext cx="1597277" cy="4616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</a:t>
          </a:r>
        </a:p>
      </dsp:txBody>
      <dsp:txXfrm>
        <a:off x="230833" y="0"/>
        <a:ext cx="1135612" cy="461665"/>
      </dsp:txXfrm>
    </dsp:sp>
    <dsp:sp modelId="{31A3204A-E2A5-A540-9E69-F6AD3EDA1605}">
      <dsp:nvSpPr>
        <dsp:cNvPr id="0" name=""/>
        <dsp:cNvSpPr/>
      </dsp:nvSpPr>
      <dsp:spPr>
        <a:xfrm>
          <a:off x="1331373" y="0"/>
          <a:ext cx="4948956" cy="4616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 Data</a:t>
          </a:r>
        </a:p>
      </dsp:txBody>
      <dsp:txXfrm>
        <a:off x="1562206" y="0"/>
        <a:ext cx="4487291" cy="461665"/>
      </dsp:txXfrm>
    </dsp:sp>
    <dsp:sp modelId="{E96D8636-2DC7-C24A-A0B8-3FE6B3A18488}">
      <dsp:nvSpPr>
        <dsp:cNvPr id="0" name=""/>
        <dsp:cNvSpPr/>
      </dsp:nvSpPr>
      <dsp:spPr>
        <a:xfrm>
          <a:off x="6012015" y="0"/>
          <a:ext cx="2683146" cy="4616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 model</a:t>
          </a:r>
        </a:p>
      </dsp:txBody>
      <dsp:txXfrm>
        <a:off x="6242848" y="0"/>
        <a:ext cx="2221481" cy="461665"/>
      </dsp:txXfrm>
    </dsp:sp>
    <dsp:sp modelId="{7F5762C9-2F31-DA47-8312-A02478C0729D}">
      <dsp:nvSpPr>
        <dsp:cNvPr id="0" name=""/>
        <dsp:cNvSpPr/>
      </dsp:nvSpPr>
      <dsp:spPr>
        <a:xfrm>
          <a:off x="8426847" y="0"/>
          <a:ext cx="2683146" cy="4616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Visualization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&amp; Analysis</a:t>
          </a:r>
        </a:p>
      </dsp:txBody>
      <dsp:txXfrm>
        <a:off x="8657680" y="0"/>
        <a:ext cx="2221481" cy="461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EBAD-3CD6-9B4A-B94F-411F90B1C82B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0E83E-A892-6145-B28E-6B0962C5278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986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udhvignv/road-damage-classification-and-assessmen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สวัสดีค่ะ พวกเรามาจาก</a:t>
            </a:r>
            <a:r>
              <a:rPr lang="th-TH" dirty="0" err="1"/>
              <a:t>โปรเจกต์</a:t>
            </a:r>
            <a:r>
              <a:rPr lang="th-TH" dirty="0"/>
              <a:t> </a:t>
            </a:r>
            <a:r>
              <a:rPr lang="en-US" dirty="0" err="1"/>
              <a:t>chayen</a:t>
            </a:r>
            <a:r>
              <a:rPr lang="en-US" dirty="0"/>
              <a:t> x road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9854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</a:t>
            </a:r>
            <a:r>
              <a:rPr lang="th-TH" sz="3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โปรเจกต์</a:t>
            </a:r>
            <a:r>
              <a:rPr lang="th-TH" sz="3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นี้มีที่มามาจาก </a:t>
            </a:r>
            <a:r>
              <a:rPr lang="en-US" sz="3200" dirty="0" err="1">
                <a:solidFill>
                  <a:srgbClr val="000000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Traffy</a:t>
            </a:r>
            <a:r>
              <a:rPr lang="en-US" sz="3200" dirty="0">
                <a:solidFill>
                  <a:srgbClr val="000000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 Fondue platform </a:t>
            </a:r>
            <a:r>
              <a:rPr lang="th-TH" sz="3200" dirty="0">
                <a:solidFill>
                  <a:srgbClr val="000000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บริหารจัดการปัญหา ที่ให้ไม่ว่าผู้ใดก็ตามที่พบเห็นปัญหาเมือง ได้แจ้งซ่อม ร้องเรียน แจ้งเหตุ เพื่อการแก้ไข โดยมีถึง 14 ประเภทปัญหาที่รับแจ้ง</a:t>
            </a:r>
            <a:r>
              <a:rPr lang="en-US" sz="3200" dirty="0">
                <a:solidFill>
                  <a:srgbClr val="000000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  <a:r>
              <a:rPr lang="th-TH" sz="3200" dirty="0">
                <a:solidFill>
                  <a:srgbClr val="000000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แต่หนึ่งในปัญหาที่สามารถพบได้ทั่วไป และถูกพบเป็นจำนวนมาก นั่นคือ ปัญหาเกี่ยวกับถนน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>
              <a:solidFill>
                <a:srgbClr val="000000"/>
              </a:solidFill>
              <a:effectLst/>
              <a:latin typeface="Thonburi" pitchFamily="2" charset="-34"/>
              <a:cs typeface="Thonburi" pitchFamily="2" charset="-34"/>
            </a:endParaRP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9926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ซึ่งปัญหาเกี่ยวกับถนนที่เราได้พบเจอนั้นก็มีหลากหลายระดับตั้งแต่รุนแรงน้อย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ถึงมาก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ผู้จัดทำจึงได้ไอเดียว่าในการที่จะซ่อมถนนเหล่านี้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โดย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ความเร่งด่วนและความรุนแรงของปัญหาควรถูกนำเข้ามาคำนึงถึงมากกว่าลำดับการแจ้งเหตุ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ดังเช่นการคัดแยกการรักษาคนไข้ในโรงพยาบาล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ที่มีการคัดแยกตามแถบสีที่แสดงถึงความเร่งด่วนในการรักษา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734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ดังนั้น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จึงเกิด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โปรเจกต์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Chayen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X road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ขึ้น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ซึ่งเป็นการทำ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image classification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ของ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level of road damage severity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โดยในที่นี้เราจะแบ่งเป็น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3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classes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ด้วยกัน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คือ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good ,poor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very poor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โดยในการที่เราจะ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label data 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เพื่อให้เป็นไปในทางเดียวกัน ผู้จัดทำได้กำหนดหลักในการแยกความรุนแรงของการพังของถนนดังนี้  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414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โดยเริ่มแรกเราทำการเก็บข้อมูลรูปภาพ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การทำ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web scraping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จาก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google photo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selenium library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download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รูปภาพมาจาก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kaggle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https://www.kaggle.com/datasets/prudhvignv/road-damage-classification-and-assessment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ลิ้ง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ที่แปะไว้ข้างต้น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traffyFondue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เอง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หลังจากนั้นก็จะเริ่มกระบวนการทำ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preprocess data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โดยเราได้ทำการ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resize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รูปภาพให้เป็นจัตุรัสขนาด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300*300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label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ข้อมูลทั้งหมด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4769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รูป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และนำรูปมาทำก่อน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augment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ก่อนการนำไป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เทรน</a:t>
            </a:r>
            <a:endParaRPr lang="th-TH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7852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ในขั้นตอนต่อไปก็เป็นการสร้าง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train,validate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tune 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ที่ผู้จัดทำได้เลือกใช้ใน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การทำ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image classification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ในครั้งนี้คือ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efficeintnet_b1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โดยในการ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 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นั้น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จะใช้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Cross Entropy Loss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เป็นตัวชี้วัดความสามารถของ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Stochastic Gradient descent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เป็น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optimizer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โดยกำหนดให้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learning rate = 0.02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momentum = 0.9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โดยได้ทำการ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tune Parameter ???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ซึ่งเราได้ใช้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ML flow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track 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ต่าง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ๆ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ของเราได้ทำการ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ไป</a:t>
            </a:r>
            <a:endParaRPr lang="th-TH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20318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ซึ่งเราได้ใช้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ML flow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track 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ต่าง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ๆ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ของเราได้ทำการ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train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ไป โดย </a:t>
            </a:r>
            <a:r>
              <a:rPr lang="en-US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model </a:t>
            </a:r>
            <a:r>
              <a:rPr lang="en-US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</a:t>
            </a:r>
            <a:r>
              <a:rPr lang="th-TH" dirty="0" err="1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ี่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ดีที่สุดที่เรา </a:t>
            </a:r>
            <a:r>
              <a:rPr lang="en-US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train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ได้ ได้ผลดังกราฟต่อไปนี้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4623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ไป </a:t>
            </a:r>
            <a:r>
              <a:rPr lang="en-TH" dirty="0"/>
              <a:t>demo </a:t>
            </a:r>
            <a:r>
              <a:rPr lang="th-TH" dirty="0"/>
              <a:t>ข้างนอก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86255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สำหรับ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visualization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เราได้ทำ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visualization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ข้อมูลจาก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traffy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fondue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ที่ถูกนำไป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test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ด้วย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model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ของเรา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โดยเราใช้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powerbi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ในการ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visualize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ออกมา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โดยทางแผนที่ทางด้านซ้ายมือจะแสดงตำแหน่ง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latitude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longitude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ของตำแหน่งที่ถนนพัง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โดยจุดสีเขียวคือ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ถนนที่ถูก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classify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ว่า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good,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สีฟ้า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คือถนนที่ถูก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classify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ว่า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จุดสีแดงคือถนนที่ถูก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classify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ว่า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very 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และกราฟแท่งทางด้านขวาแสดงอัตราส่วนของแต่ละ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และ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pie chart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ทางด้านล่างแสดงถึง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อัตราส่วนจำนวนถนนที่พังในแต่ละเขตพื้นที่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ซึ่งเราพบว่า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เขตลาดกระบังมีอัตราส่วนของถนนที่ถูก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classify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ว่าเป็น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very 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เป็นอันดับหนึ่ง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ซึ่งพอเราไปค้นคว้าหาข้อมูลพบว่า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ในเขตลาดกระบังนั้นมีจำนวนโรงงานเป็นจำนวนมากถึง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285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โรงงาน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ซึ่งมีความเป็นไปได้ที่ถนนที่พังอาจมาจากการที่ถนนถูกใช้งานโดยมากโดยรถบรรทุก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จึงทำให้อัตราส่วนถนนที่มีสภาพ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very 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นั้นมีจำนวนมากกว่าในเขตอื่น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ๆ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สำหรับในเขตหนองจอกที่มีอัตราส่วนถนนที่ถูก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classify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ว่าเป็น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very poor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สูง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ก็มีจำนวนโรงงานถึง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109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โรงงานในพื้นที่</a:t>
            </a:r>
          </a:p>
          <a:p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นอกจากนี้เมื่อเราทราบถึงระดับความพังของถนน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ทำให้เป็นตัวเลือกหนึ่งในการตัดสินใจที่จะไปซ่อม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เพื่อให้สามารถซ่อมได้อย่างทันท่วงที</a:t>
            </a:r>
            <a: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  <a:t> </a:t>
            </a:r>
            <a:r>
              <a:rPr lang="th-TH" dirty="0">
                <a:solidFill>
                  <a:srgbClr val="000000"/>
                </a:solidFill>
                <a:effectLst/>
                <a:latin typeface="Thonburi" pitchFamily="2" charset="-34"/>
                <a:cs typeface="Thonburi" pitchFamily="2" charset="-34"/>
              </a:rPr>
              <a:t>ก่อนที่จะความพังของถนนนี้จะเป็นสาเหตุให้เกิดอุบัติเหตุซึ่งส่งผลต่อชีวิตและทรัพย์สินของผู้คน</a:t>
            </a:r>
            <a:br>
              <a:rPr lang="th-TH" dirty="0">
                <a:solidFill>
                  <a:srgbClr val="000000"/>
                </a:solidFill>
                <a:effectLst/>
                <a:latin typeface="Helvetica Neue" panose="02000503000000020004" pitchFamily="2" charset="0"/>
                <a:cs typeface="Thonburi" pitchFamily="2" charset="-34"/>
              </a:rPr>
            </a:br>
            <a:endParaRPr lang="th-TH" dirty="0">
              <a:solidFill>
                <a:srgbClr val="000000"/>
              </a:solidFill>
              <a:effectLst/>
              <a:latin typeface="Thonburi" pitchFamily="2" charset="-34"/>
              <a:cs typeface="Thonburi" pitchFamily="2" charset="-34"/>
            </a:endParaRP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0E83E-A892-6145-B28E-6B0962C52787}" type="slidenum">
              <a:rPr lang="en-TH" smtClean="0"/>
              <a:t>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7250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96CE-192B-4E8E-B3B5-CD9440C4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7E570-257E-4BEE-8946-2D626217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0E4B6-9B87-4E63-84CF-8FF29B6A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3B89FD-C14C-41BC-8343-F5CF85A4BC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363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ABCD7-355A-4C0C-85DE-C23A1680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57BC6-57E1-4CA5-B815-1BA4A90B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F2342-D393-407E-8B28-70B31AD2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423AB-C0CE-40FA-A9F2-0678B13DC412}"/>
              </a:ext>
            </a:extLst>
          </p:cNvPr>
          <p:cNvSpPr/>
          <p:nvPr/>
        </p:nvSpPr>
        <p:spPr>
          <a:xfrm>
            <a:off x="-1" y="3264310"/>
            <a:ext cx="4682629" cy="2926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297836-5C66-4C5D-B8A3-CC115E860B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3125" y="3263900"/>
            <a:ext cx="7508875" cy="2926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637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2D4A1-91DF-4BA1-A4AF-CA173385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13C5-3202-4CBB-97F2-1052B03D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4A099-E248-47BF-BC2B-30A0C983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AF642-3BC9-4FEA-A08F-B09FE8DFAC8D}"/>
              </a:ext>
            </a:extLst>
          </p:cNvPr>
          <p:cNvSpPr/>
          <p:nvPr/>
        </p:nvSpPr>
        <p:spPr>
          <a:xfrm>
            <a:off x="8423982" y="-1"/>
            <a:ext cx="3768018" cy="6858001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6B7DC0-439B-424C-AB77-DD28A5DC61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5150" y="519113"/>
            <a:ext cx="4351338" cy="58372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831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BB4AE-8CDD-4692-8853-9BF38EA3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91EDA-180D-43A7-9C37-671151E2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335D-1E8E-4730-9E64-4B5DB510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B8D2F-A0E5-4EAF-87AB-22CB9C11EF71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C7C8E2-C323-471B-8E0C-F0175CE3A3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9145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68A8-59B7-4F4F-9934-A85DBE1D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F0B0-78F0-4342-B0C7-D302B873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2294C-B1D5-4332-A737-99EA8036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C452-A92D-40CD-A2FE-9A8AAED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38F5-66F5-4B08-86FD-E5DE0F42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8281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4CA2-F16D-4C4E-9A26-16D8D322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64A51-EA63-4AE8-85DF-3D7513E90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4FC9-D334-47F4-91EC-8B9F6110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5087A-9870-4F76-9138-FF33AE0E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E7D89-F836-430B-B797-F252B863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84881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7A3-E684-40BE-B79B-7C193C23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5F48-EAC7-4DFF-81C4-5BFFDA74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87898-0D00-4CAD-AD78-92CA17EC2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E6BAD-F11F-4CA8-8FB1-8A9ECB8D7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D0ADD-7FFF-45F1-97F0-6CCB23A1D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07038-7C74-4DCB-B2EA-26CFF24F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713D8-6DAD-47A1-B0C1-BCFE6BB1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21084-0255-4FBC-83E4-5144CF41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2469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3F2-63A7-4F51-9056-E08A3B0B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5B134-ED81-4920-932D-2F6CE985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C5A46-F19D-4711-9D84-1D5DADF2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F41A9-F704-4651-A808-096CEC9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76283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5B476-65F8-4413-939C-79EFF8F2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FCA9B-5097-4C21-82E9-C2E6BD64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F3542-08AA-4A9A-8061-A5C58CE8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61291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CBF-0ED0-4DC0-AB41-5C7EA274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CB5E4-FCAD-4A12-8044-73E71C1F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0FE77-3CB5-4540-B2EA-33C0C0B6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77A4-1D52-478E-AD8D-C07978EF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A5687-C08D-425B-8E7E-5E31BDEB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20D41-0153-4CED-B29F-7FE99D62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3659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3600-4FEE-4A60-9A10-5F01B1A1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7EF26-CB85-46BE-BC3A-3252802A5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EACD1-BC6D-449E-9722-BEF3C65A1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5787E-59B7-478A-891B-7D28CE80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BBC0-15FB-4610-8F24-232EB87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D50DA-D4BD-4DDB-A781-2D65DB13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3775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4A57C-3119-4C54-A5AA-280946C313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6900" y="0"/>
            <a:ext cx="5245100" cy="3497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27A9-C72A-4BD8-A289-B52AA0B7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C4F98-B4CE-46F5-AAFD-3ECE60EC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12635-106A-4867-8A73-13619549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EF85C-CEBF-48A1-89C3-C88A08D3199C}"/>
              </a:ext>
            </a:extLst>
          </p:cNvPr>
          <p:cNvSpPr/>
          <p:nvPr/>
        </p:nvSpPr>
        <p:spPr>
          <a:xfrm>
            <a:off x="596900" y="3949700"/>
            <a:ext cx="1612900" cy="18796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2CA3-80B4-4D4B-972E-7FE798EF2ABE}"/>
              </a:ext>
            </a:extLst>
          </p:cNvPr>
          <p:cNvSpPr/>
          <p:nvPr/>
        </p:nvSpPr>
        <p:spPr>
          <a:xfrm>
            <a:off x="2413000" y="3949700"/>
            <a:ext cx="1612900" cy="18796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99351-A5B2-42CE-882A-884124AB3BCD}"/>
              </a:ext>
            </a:extLst>
          </p:cNvPr>
          <p:cNvSpPr/>
          <p:nvPr/>
        </p:nvSpPr>
        <p:spPr>
          <a:xfrm>
            <a:off x="4229100" y="3949700"/>
            <a:ext cx="1612900" cy="18796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03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072F-7CAF-4F11-A8BA-FB00C290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4D02C-2D0C-48CC-AC49-544E3139E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F8F3-A04A-45D5-B5F5-19D94523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73CF0-0FFE-4D0B-9A22-81FCD9A5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B0A92-FB24-43F6-8A1E-ADDC6EDB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50029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D5CCE-87BC-452B-9CD6-5172FD916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CC9BA-CAC0-4E46-9C21-C9AF8347B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C837-6828-4FD7-B78D-EB75C29D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0987-865C-43A9-83D1-80776C93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E935-036A-4B44-9E55-9F2AD068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86433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H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46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D4BC815-D240-4913-935C-1A11369348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7197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71E6F8C-0E4A-4BB2-A64E-50BEC2D51C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D3BD44B-7B13-47CD-AC96-0CF0297E61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EC0BEE-0DBD-4DD3-B480-4698100518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69E310B-909A-4117-8705-228F4283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1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C8A-6D78-47DA-9D56-D6CC5838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465DD-C637-4937-8D36-4F052629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FD4A6-2C29-4DEF-81C0-18B64677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41A51-CADB-47C0-B2E9-14FC6AC89813}"/>
              </a:ext>
            </a:extLst>
          </p:cNvPr>
          <p:cNvSpPr/>
          <p:nvPr/>
        </p:nvSpPr>
        <p:spPr>
          <a:xfrm>
            <a:off x="0" y="3020520"/>
            <a:ext cx="12192000" cy="3837480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F6EB9D1-9869-4226-BC1E-1E2CC1B6DA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0210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5090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C3D7BA-86E5-41B3-98B0-344E18631C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7200" y="1155700"/>
            <a:ext cx="3175000" cy="4479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1533F-FD2B-4A83-8B1E-4ECA4365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90EA2-0628-495C-AEDB-5562B82F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69B59-F85A-4706-A488-40484A4D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B71291E-91F6-4FF9-830D-2C76448D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1035050"/>
            <a:ext cx="2298700" cy="229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ED6A33-9F97-4D2E-90CD-52400C1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300" y="1035050"/>
            <a:ext cx="2298700" cy="22987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95C0A24-A719-4377-8903-31B73D48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3524250"/>
            <a:ext cx="2298700" cy="22987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F19489F-2AFB-4087-88E9-9BC6CAAB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300" y="3524250"/>
            <a:ext cx="2298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B9108-259D-4E8C-951C-DCE38BEC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4867F-6098-4649-B1A6-8EFBCFF9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ACEDC-5AEA-403E-9F45-96C5C672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353506-4857-40E0-A811-59DC10828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4330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B93002-9D30-4102-9D49-C93069F24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" y="3429000"/>
            <a:ext cx="2298700" cy="2298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84D3534-37A5-4E22-95FD-2F9146390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800" y="3429000"/>
            <a:ext cx="2298700" cy="22987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8EDD1F3-A448-41E5-9D8A-60AD6582A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3300" y="3429000"/>
            <a:ext cx="2298700" cy="229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FC42E3-A921-40D8-92CE-B26124EB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9800" y="3429000"/>
            <a:ext cx="2298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6DB61F-CBB1-41DA-8651-83CF714647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6" y="0"/>
            <a:ext cx="5083234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E1EFB-3505-44FD-AB14-1AA75812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667E3-8533-4CF2-944E-DC519353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BC6A4-FBC0-4B90-8665-575E3CA5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29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606349-2A23-4315-86EE-0522FD3D03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274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48673-5C69-4BBD-9963-9120CB6E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D882C-8B6E-45F4-B1A7-5C6E6EA1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CD5DB-1D49-40CA-990C-80C12C4D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F10E2-18BF-4D3E-89C4-11DC5B9DBA48}"/>
              </a:ext>
            </a:extLst>
          </p:cNvPr>
          <p:cNvSpPr/>
          <p:nvPr/>
        </p:nvSpPr>
        <p:spPr>
          <a:xfrm>
            <a:off x="9258300" y="0"/>
            <a:ext cx="2933700" cy="6858000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A1D83-F793-4329-B318-3AA77B4CD9DC}"/>
              </a:ext>
            </a:extLst>
          </p:cNvPr>
          <p:cNvSpPr/>
          <p:nvPr/>
        </p:nvSpPr>
        <p:spPr>
          <a:xfrm>
            <a:off x="7200900" y="0"/>
            <a:ext cx="3975100" cy="56515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6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B151A-BA7B-409C-9386-1A6085A8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14BD8-1B23-43BE-B479-DEC97FED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DA4E7-63CC-4790-A818-117C835E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48B3D-5124-4AB9-8EC9-B408C92BAFBB}"/>
              </a:ext>
            </a:extLst>
          </p:cNvPr>
          <p:cNvSpPr/>
          <p:nvPr/>
        </p:nvSpPr>
        <p:spPr>
          <a:xfrm>
            <a:off x="0" y="0"/>
            <a:ext cx="5308600" cy="6858000"/>
          </a:xfrm>
          <a:prstGeom prst="rect">
            <a:avLst/>
          </a:prstGeom>
          <a:solidFill>
            <a:srgbClr val="3B4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416C-E1BB-418A-BE51-34CB3E033FE2}"/>
              </a:ext>
            </a:extLst>
          </p:cNvPr>
          <p:cNvSpPr/>
          <p:nvPr/>
        </p:nvSpPr>
        <p:spPr>
          <a:xfrm>
            <a:off x="800100" y="4025900"/>
            <a:ext cx="6108700" cy="19558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2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78506-2361-46ED-9AB7-97A1A981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19219-0E1F-4D19-99FE-490A4E04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62ED2-BC2C-44C2-BEF2-33711703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80134-4263-41E7-BCC3-AE0E79AC0F55}"/>
              </a:ext>
            </a:extLst>
          </p:cNvPr>
          <p:cNvSpPr/>
          <p:nvPr/>
        </p:nvSpPr>
        <p:spPr>
          <a:xfrm>
            <a:off x="0" y="0"/>
            <a:ext cx="6096000" cy="1987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4B05E-9129-4962-BF8F-C8CA29351620}"/>
              </a:ext>
            </a:extLst>
          </p:cNvPr>
          <p:cNvSpPr/>
          <p:nvPr/>
        </p:nvSpPr>
        <p:spPr>
          <a:xfrm>
            <a:off x="7264400" y="3009900"/>
            <a:ext cx="4927600" cy="3848100"/>
          </a:xfrm>
          <a:prstGeom prst="rect">
            <a:avLst/>
          </a:prstGeom>
          <a:solidFill>
            <a:srgbClr val="3B4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B18F3-E537-467E-9C7D-08929B1F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ADB4-B97E-44C0-8AE8-41E846CAD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39585-8CBF-40D1-BF60-CE4404900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9DA1-509D-F643-9BF0-1B401A752E32}" type="datetimeFigureOut">
              <a:rPr lang="en-TH" smtClean="0"/>
              <a:t>18/5/2023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B872-71C4-43A8-9B7F-986DCDCED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BCC1E-CDA2-40B8-B789-D42948E35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47FDF-65BB-954D-ADB5-68D1585A036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2483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BE0324C8-4063-4571-B6BF-3A02D1FE28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b="6766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47081D-D966-40D1-84B6-A6C765868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5A46B-1009-4FE6-904D-6DBB1C685A28}"/>
              </a:ext>
            </a:extLst>
          </p:cNvPr>
          <p:cNvSpPr/>
          <p:nvPr/>
        </p:nvSpPr>
        <p:spPr>
          <a:xfrm>
            <a:off x="736600" y="774700"/>
            <a:ext cx="10604500" cy="5245100"/>
          </a:xfrm>
          <a:prstGeom prst="rect">
            <a:avLst/>
          </a:prstGeom>
          <a:noFill/>
          <a:ln w="38100">
            <a:solidFill>
              <a:srgbClr val="FFCE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BF839-5305-4E77-9599-6630C83D4ACE}"/>
              </a:ext>
            </a:extLst>
          </p:cNvPr>
          <p:cNvSpPr txBox="1"/>
          <p:nvPr/>
        </p:nvSpPr>
        <p:spPr>
          <a:xfrm>
            <a:off x="2403475" y="1842253"/>
            <a:ext cx="6946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accent2"/>
                </a:solidFill>
                <a:latin typeface="+mj-lt"/>
              </a:rPr>
              <a:t>Chayen</a:t>
            </a:r>
            <a:endParaRPr lang="en-US" sz="6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77A3-CAD1-334B-6D26-050E3AD39CE7}"/>
              </a:ext>
            </a:extLst>
          </p:cNvPr>
          <p:cNvSpPr txBox="1"/>
          <p:nvPr/>
        </p:nvSpPr>
        <p:spPr>
          <a:xfrm>
            <a:off x="4466318" y="2041343"/>
            <a:ext cx="5620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>
                <a:solidFill>
                  <a:schemeClr val="accent2"/>
                </a:solidFill>
                <a:effectLst>
                  <a:outerShdw blurRad="50800" dist="35312" dir="3660000" sx="108508" sy="108508" algn="ctr" rotWithShape="0">
                    <a:schemeClr val="tx1">
                      <a:alpha val="49000"/>
                    </a:schemeClr>
                  </a:outerShdw>
                </a:effectLst>
                <a:latin typeface="Rastanty Cortez" panose="02000506000000020003" pitchFamily="2" charset="77"/>
                <a:cs typeface="Vladimir Script" panose="020F0502020204030204" pitchFamily="34" charset="0"/>
              </a:rPr>
              <a:t>X Road</a:t>
            </a:r>
          </a:p>
        </p:txBody>
      </p:sp>
      <p:pic>
        <p:nvPicPr>
          <p:cNvPr id="4098" name="Picture 2" descr="Download ROAD Free PNG transparent image and clipart">
            <a:extLst>
              <a:ext uri="{FF2B5EF4-FFF2-40B4-BE49-F238E27FC236}">
                <a16:creationId xmlns:a16="http://schemas.microsoft.com/office/drawing/2014/main" id="{83E58920-BD89-697E-5425-9E491CE3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9191" y="0"/>
            <a:ext cx="5119388" cy="69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98FB571C-977A-E149-2F38-F65701C4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531" y="-2267879"/>
            <a:ext cx="6096000" cy="4330700"/>
          </a:xfrm>
          <a:prstGeom prst="rect">
            <a:avLst/>
          </a:prstGeom>
        </p:spPr>
      </p:pic>
      <p:sp>
        <p:nvSpPr>
          <p:cNvPr id="3" name="işľíḋé">
            <a:extLst>
              <a:ext uri="{FF2B5EF4-FFF2-40B4-BE49-F238E27FC236}">
                <a16:creationId xmlns:a16="http://schemas.microsoft.com/office/drawing/2014/main" id="{BA0252A2-A77F-4F99-BB57-E5454C91673E}"/>
              </a:ext>
            </a:extLst>
          </p:cNvPr>
          <p:cNvSpPr txBox="1"/>
          <p:nvPr/>
        </p:nvSpPr>
        <p:spPr bwMode="auto">
          <a:xfrm>
            <a:off x="884319" y="4648879"/>
            <a:ext cx="1905200" cy="441805"/>
          </a:xfrm>
          <a:prstGeom prst="round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6331309621</a:t>
            </a:r>
          </a:p>
        </p:txBody>
      </p:sp>
      <p:sp>
        <p:nvSpPr>
          <p:cNvPr id="5" name="îSļíde">
            <a:extLst>
              <a:ext uri="{FF2B5EF4-FFF2-40B4-BE49-F238E27FC236}">
                <a16:creationId xmlns:a16="http://schemas.microsoft.com/office/drawing/2014/main" id="{2845D8EE-9268-42F8-BA58-BEA2411F0A65}"/>
              </a:ext>
            </a:extLst>
          </p:cNvPr>
          <p:cNvSpPr txBox="1"/>
          <p:nvPr/>
        </p:nvSpPr>
        <p:spPr bwMode="auto">
          <a:xfrm>
            <a:off x="9345331" y="4648879"/>
            <a:ext cx="1905200" cy="44180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6330282021</a:t>
            </a:r>
          </a:p>
        </p:txBody>
      </p:sp>
      <p:sp>
        <p:nvSpPr>
          <p:cNvPr id="7" name="ïšliḍè">
            <a:extLst>
              <a:ext uri="{FF2B5EF4-FFF2-40B4-BE49-F238E27FC236}">
                <a16:creationId xmlns:a16="http://schemas.microsoft.com/office/drawing/2014/main" id="{D6470031-3AAC-4F05-B7E1-A1E1B653FF90}"/>
              </a:ext>
            </a:extLst>
          </p:cNvPr>
          <p:cNvSpPr txBox="1"/>
          <p:nvPr/>
        </p:nvSpPr>
        <p:spPr bwMode="auto">
          <a:xfrm>
            <a:off x="3704656" y="4648879"/>
            <a:ext cx="1905200" cy="44180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6330159621</a:t>
            </a:r>
          </a:p>
        </p:txBody>
      </p:sp>
      <p:sp>
        <p:nvSpPr>
          <p:cNvPr id="2" name="iśliḋè">
            <a:extLst>
              <a:ext uri="{FF2B5EF4-FFF2-40B4-BE49-F238E27FC236}">
                <a16:creationId xmlns:a16="http://schemas.microsoft.com/office/drawing/2014/main" id="{4BD543FD-69F1-414E-B983-77FEA52AAC1F}"/>
              </a:ext>
            </a:extLst>
          </p:cNvPr>
          <p:cNvSpPr/>
          <p:nvPr/>
        </p:nvSpPr>
        <p:spPr bwMode="auto">
          <a:xfrm>
            <a:off x="1504839" y="2062821"/>
            <a:ext cx="765136" cy="2417718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3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îṧlídè">
            <a:extLst>
              <a:ext uri="{FF2B5EF4-FFF2-40B4-BE49-F238E27FC236}">
                <a16:creationId xmlns:a16="http://schemas.microsoft.com/office/drawing/2014/main" id="{82226560-9833-48C8-A6CE-034DCF4FFDBF}"/>
              </a:ext>
            </a:extLst>
          </p:cNvPr>
          <p:cNvSpPr/>
          <p:nvPr/>
        </p:nvSpPr>
        <p:spPr bwMode="auto">
          <a:xfrm>
            <a:off x="9810692" y="2086049"/>
            <a:ext cx="963158" cy="2417718"/>
          </a:xfrm>
          <a:custGeom>
            <a:avLst/>
            <a:gdLst>
              <a:gd name="T0" fmla="*/ 137 w 180"/>
              <a:gd name="T1" fmla="*/ 75 h 457"/>
              <a:gd name="T2" fmla="*/ 99 w 180"/>
              <a:gd name="T3" fmla="*/ 61 h 457"/>
              <a:gd name="T4" fmla="*/ 81 w 180"/>
              <a:gd name="T5" fmla="*/ 69 h 457"/>
              <a:gd name="T6" fmla="*/ 95 w 180"/>
              <a:gd name="T7" fmla="*/ 56 h 457"/>
              <a:gd name="T8" fmla="*/ 101 w 180"/>
              <a:gd name="T9" fmla="*/ 47 h 457"/>
              <a:gd name="T10" fmla="*/ 89 w 180"/>
              <a:gd name="T11" fmla="*/ 3 h 457"/>
              <a:gd name="T12" fmla="*/ 60 w 180"/>
              <a:gd name="T13" fmla="*/ 39 h 457"/>
              <a:gd name="T14" fmla="*/ 64 w 180"/>
              <a:gd name="T15" fmla="*/ 63 h 457"/>
              <a:gd name="T16" fmla="*/ 61 w 180"/>
              <a:gd name="T17" fmla="*/ 68 h 457"/>
              <a:gd name="T18" fmla="*/ 61 w 180"/>
              <a:gd name="T19" fmla="*/ 67 h 457"/>
              <a:gd name="T20" fmla="*/ 26 w 180"/>
              <a:gd name="T21" fmla="*/ 92 h 457"/>
              <a:gd name="T22" fmla="*/ 7 w 180"/>
              <a:gd name="T23" fmla="*/ 118 h 457"/>
              <a:gd name="T24" fmla="*/ 9 w 180"/>
              <a:gd name="T25" fmla="*/ 149 h 457"/>
              <a:gd name="T26" fmla="*/ 32 w 180"/>
              <a:gd name="T27" fmla="*/ 178 h 457"/>
              <a:gd name="T28" fmla="*/ 39 w 180"/>
              <a:gd name="T29" fmla="*/ 220 h 457"/>
              <a:gd name="T30" fmla="*/ 47 w 180"/>
              <a:gd name="T31" fmla="*/ 318 h 457"/>
              <a:gd name="T32" fmla="*/ 57 w 180"/>
              <a:gd name="T33" fmla="*/ 359 h 457"/>
              <a:gd name="T34" fmla="*/ 39 w 180"/>
              <a:gd name="T35" fmla="*/ 403 h 457"/>
              <a:gd name="T36" fmla="*/ 51 w 180"/>
              <a:gd name="T37" fmla="*/ 416 h 457"/>
              <a:gd name="T38" fmla="*/ 86 w 180"/>
              <a:gd name="T39" fmla="*/ 403 h 457"/>
              <a:gd name="T40" fmla="*/ 82 w 180"/>
              <a:gd name="T41" fmla="*/ 382 h 457"/>
              <a:gd name="T42" fmla="*/ 85 w 180"/>
              <a:gd name="T43" fmla="*/ 336 h 457"/>
              <a:gd name="T44" fmla="*/ 81 w 180"/>
              <a:gd name="T45" fmla="*/ 303 h 457"/>
              <a:gd name="T46" fmla="*/ 86 w 180"/>
              <a:gd name="T47" fmla="*/ 327 h 457"/>
              <a:gd name="T48" fmla="*/ 90 w 180"/>
              <a:gd name="T49" fmla="*/ 378 h 457"/>
              <a:gd name="T50" fmla="*/ 96 w 180"/>
              <a:gd name="T51" fmla="*/ 418 h 457"/>
              <a:gd name="T52" fmla="*/ 96 w 180"/>
              <a:gd name="T53" fmla="*/ 456 h 457"/>
              <a:gd name="T54" fmla="*/ 122 w 180"/>
              <a:gd name="T55" fmla="*/ 421 h 457"/>
              <a:gd name="T56" fmla="*/ 124 w 180"/>
              <a:gd name="T57" fmla="*/ 384 h 457"/>
              <a:gd name="T58" fmla="*/ 124 w 180"/>
              <a:gd name="T59" fmla="*/ 355 h 457"/>
              <a:gd name="T60" fmla="*/ 123 w 180"/>
              <a:gd name="T61" fmla="*/ 335 h 457"/>
              <a:gd name="T62" fmla="*/ 116 w 180"/>
              <a:gd name="T63" fmla="*/ 284 h 457"/>
              <a:gd name="T64" fmla="*/ 119 w 180"/>
              <a:gd name="T65" fmla="*/ 253 h 457"/>
              <a:gd name="T66" fmla="*/ 122 w 180"/>
              <a:gd name="T67" fmla="*/ 229 h 457"/>
              <a:gd name="T68" fmla="*/ 140 w 180"/>
              <a:gd name="T69" fmla="*/ 225 h 457"/>
              <a:gd name="T70" fmla="*/ 143 w 180"/>
              <a:gd name="T71" fmla="*/ 180 h 457"/>
              <a:gd name="T72" fmla="*/ 175 w 180"/>
              <a:gd name="T73" fmla="*/ 132 h 457"/>
              <a:gd name="T74" fmla="*/ 33 w 180"/>
              <a:gd name="T75" fmla="*/ 146 h 457"/>
              <a:gd name="T76" fmla="*/ 28 w 180"/>
              <a:gd name="T77" fmla="*/ 129 h 457"/>
              <a:gd name="T78" fmla="*/ 36 w 180"/>
              <a:gd name="T79" fmla="*/ 144 h 457"/>
              <a:gd name="T80" fmla="*/ 42 w 180"/>
              <a:gd name="T81" fmla="*/ 124 h 457"/>
              <a:gd name="T82" fmla="*/ 60 w 180"/>
              <a:gd name="T83" fmla="*/ 72 h 457"/>
              <a:gd name="T84" fmla="*/ 66 w 180"/>
              <a:gd name="T85" fmla="*/ 82 h 457"/>
              <a:gd name="T86" fmla="*/ 53 w 180"/>
              <a:gd name="T87" fmla="*/ 138 h 457"/>
              <a:gd name="T88" fmla="*/ 117 w 180"/>
              <a:gd name="T89" fmla="*/ 191 h 457"/>
              <a:gd name="T90" fmla="*/ 63 w 180"/>
              <a:gd name="T91" fmla="*/ 199 h 457"/>
              <a:gd name="T92" fmla="*/ 71 w 180"/>
              <a:gd name="T93" fmla="*/ 95 h 457"/>
              <a:gd name="T94" fmla="*/ 77 w 180"/>
              <a:gd name="T95" fmla="*/ 66 h 457"/>
              <a:gd name="T96" fmla="*/ 82 w 180"/>
              <a:gd name="T97" fmla="*/ 115 h 457"/>
              <a:gd name="T98" fmla="*/ 105 w 180"/>
              <a:gd name="T99" fmla="*/ 161 h 457"/>
              <a:gd name="T100" fmla="*/ 102 w 180"/>
              <a:gd name="T101" fmla="*/ 174 h 457"/>
              <a:gd name="T102" fmla="*/ 114 w 180"/>
              <a:gd name="T103" fmla="*/ 183 h 457"/>
              <a:gd name="T104" fmla="*/ 118 w 180"/>
              <a:gd name="T105" fmla="*/ 180 h 457"/>
              <a:gd name="T106" fmla="*/ 138 w 180"/>
              <a:gd name="T107" fmla="*/ 135 h 457"/>
              <a:gd name="T108" fmla="*/ 136 w 180"/>
              <a:gd name="T109" fmla="*/ 117 h 457"/>
              <a:gd name="T110" fmla="*/ 142 w 180"/>
              <a:gd name="T111" fmla="*/ 128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0" h="457">
                <a:moveTo>
                  <a:pt x="177" y="118"/>
                </a:moveTo>
                <a:cubicBezTo>
                  <a:pt x="175" y="113"/>
                  <a:pt x="164" y="101"/>
                  <a:pt x="159" y="97"/>
                </a:cubicBezTo>
                <a:cubicBezTo>
                  <a:pt x="155" y="93"/>
                  <a:pt x="145" y="86"/>
                  <a:pt x="142" y="84"/>
                </a:cubicBezTo>
                <a:cubicBezTo>
                  <a:pt x="138" y="82"/>
                  <a:pt x="138" y="78"/>
                  <a:pt x="137" y="75"/>
                </a:cubicBezTo>
                <a:cubicBezTo>
                  <a:pt x="136" y="72"/>
                  <a:pt x="136" y="68"/>
                  <a:pt x="133" y="62"/>
                </a:cubicBezTo>
                <a:cubicBezTo>
                  <a:pt x="130" y="57"/>
                  <a:pt x="118" y="60"/>
                  <a:pt x="114" y="61"/>
                </a:cubicBezTo>
                <a:cubicBezTo>
                  <a:pt x="109" y="61"/>
                  <a:pt x="108" y="62"/>
                  <a:pt x="104" y="64"/>
                </a:cubicBezTo>
                <a:cubicBezTo>
                  <a:pt x="100" y="65"/>
                  <a:pt x="101" y="63"/>
                  <a:pt x="99" y="61"/>
                </a:cubicBezTo>
                <a:cubicBezTo>
                  <a:pt x="98" y="61"/>
                  <a:pt x="97" y="60"/>
                  <a:pt x="97" y="59"/>
                </a:cubicBezTo>
                <a:cubicBezTo>
                  <a:pt x="93" y="63"/>
                  <a:pt x="90" y="69"/>
                  <a:pt x="87" y="77"/>
                </a:cubicBezTo>
                <a:cubicBezTo>
                  <a:pt x="87" y="77"/>
                  <a:pt x="87" y="76"/>
                  <a:pt x="86" y="75"/>
                </a:cubicBezTo>
                <a:cubicBezTo>
                  <a:pt x="85" y="74"/>
                  <a:pt x="83" y="71"/>
                  <a:pt x="81" y="69"/>
                </a:cubicBezTo>
                <a:cubicBezTo>
                  <a:pt x="80" y="67"/>
                  <a:pt x="78" y="66"/>
                  <a:pt x="77" y="66"/>
                </a:cubicBezTo>
                <a:cubicBezTo>
                  <a:pt x="76" y="66"/>
                  <a:pt x="75" y="66"/>
                  <a:pt x="74" y="66"/>
                </a:cubicBezTo>
                <a:cubicBezTo>
                  <a:pt x="75" y="66"/>
                  <a:pt x="75" y="66"/>
                  <a:pt x="75" y="66"/>
                </a:cubicBezTo>
                <a:cubicBezTo>
                  <a:pt x="77" y="65"/>
                  <a:pt x="95" y="56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6"/>
                  <a:pt x="96" y="55"/>
                  <a:pt x="96" y="55"/>
                </a:cubicBezTo>
                <a:cubicBezTo>
                  <a:pt x="97" y="54"/>
                  <a:pt x="98" y="49"/>
                  <a:pt x="98" y="48"/>
                </a:cubicBezTo>
                <a:cubicBezTo>
                  <a:pt x="99" y="47"/>
                  <a:pt x="99" y="47"/>
                  <a:pt x="101" y="47"/>
                </a:cubicBezTo>
                <a:cubicBezTo>
                  <a:pt x="104" y="46"/>
                  <a:pt x="105" y="40"/>
                  <a:pt x="105" y="36"/>
                </a:cubicBezTo>
                <a:cubicBezTo>
                  <a:pt x="106" y="32"/>
                  <a:pt x="104" y="33"/>
                  <a:pt x="103" y="33"/>
                </a:cubicBezTo>
                <a:cubicBezTo>
                  <a:pt x="102" y="33"/>
                  <a:pt x="104" y="30"/>
                  <a:pt x="104" y="23"/>
                </a:cubicBezTo>
                <a:cubicBezTo>
                  <a:pt x="104" y="16"/>
                  <a:pt x="98" y="5"/>
                  <a:pt x="89" y="3"/>
                </a:cubicBezTo>
                <a:cubicBezTo>
                  <a:pt x="81" y="0"/>
                  <a:pt x="70" y="2"/>
                  <a:pt x="64" y="11"/>
                </a:cubicBezTo>
                <a:cubicBezTo>
                  <a:pt x="57" y="20"/>
                  <a:pt x="60" y="28"/>
                  <a:pt x="60" y="31"/>
                </a:cubicBezTo>
                <a:cubicBezTo>
                  <a:pt x="60" y="34"/>
                  <a:pt x="60" y="34"/>
                  <a:pt x="60" y="34"/>
                </a:cubicBezTo>
                <a:cubicBezTo>
                  <a:pt x="59" y="35"/>
                  <a:pt x="59" y="37"/>
                  <a:pt x="60" y="39"/>
                </a:cubicBezTo>
                <a:cubicBezTo>
                  <a:pt x="61" y="42"/>
                  <a:pt x="61" y="44"/>
                  <a:pt x="61" y="46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53"/>
                  <a:pt x="65" y="56"/>
                  <a:pt x="65" y="59"/>
                </a:cubicBezTo>
                <a:cubicBezTo>
                  <a:pt x="65" y="60"/>
                  <a:pt x="65" y="61"/>
                  <a:pt x="64" y="63"/>
                </a:cubicBezTo>
                <a:cubicBezTo>
                  <a:pt x="65" y="61"/>
                  <a:pt x="65" y="61"/>
                  <a:pt x="65" y="61"/>
                </a:cubicBezTo>
                <a:cubicBezTo>
                  <a:pt x="70" y="68"/>
                  <a:pt x="70" y="68"/>
                  <a:pt x="70" y="68"/>
                </a:cubicBezTo>
                <a:cubicBezTo>
                  <a:pt x="69" y="68"/>
                  <a:pt x="66" y="67"/>
                  <a:pt x="64" y="67"/>
                </a:cubicBezTo>
                <a:cubicBezTo>
                  <a:pt x="63" y="67"/>
                  <a:pt x="62" y="67"/>
                  <a:pt x="61" y="68"/>
                </a:cubicBezTo>
                <a:cubicBezTo>
                  <a:pt x="60" y="69"/>
                  <a:pt x="60" y="71"/>
                  <a:pt x="60" y="72"/>
                </a:cubicBezTo>
                <a:cubicBezTo>
                  <a:pt x="60" y="73"/>
                  <a:pt x="60" y="73"/>
                  <a:pt x="60" y="73"/>
                </a:cubicBezTo>
                <a:cubicBezTo>
                  <a:pt x="59" y="72"/>
                  <a:pt x="59" y="71"/>
                  <a:pt x="59" y="70"/>
                </a:cubicBezTo>
                <a:cubicBezTo>
                  <a:pt x="59" y="68"/>
                  <a:pt x="61" y="67"/>
                  <a:pt x="61" y="67"/>
                </a:cubicBezTo>
                <a:cubicBezTo>
                  <a:pt x="61" y="67"/>
                  <a:pt x="57" y="67"/>
                  <a:pt x="52" y="68"/>
                </a:cubicBezTo>
                <a:cubicBezTo>
                  <a:pt x="47" y="69"/>
                  <a:pt x="41" y="72"/>
                  <a:pt x="37" y="73"/>
                </a:cubicBezTo>
                <a:cubicBezTo>
                  <a:pt x="34" y="73"/>
                  <a:pt x="30" y="86"/>
                  <a:pt x="30" y="88"/>
                </a:cubicBezTo>
                <a:cubicBezTo>
                  <a:pt x="29" y="90"/>
                  <a:pt x="28" y="90"/>
                  <a:pt x="26" y="92"/>
                </a:cubicBezTo>
                <a:cubicBezTo>
                  <a:pt x="24" y="94"/>
                  <a:pt x="24" y="96"/>
                  <a:pt x="22" y="99"/>
                </a:cubicBezTo>
                <a:cubicBezTo>
                  <a:pt x="20" y="102"/>
                  <a:pt x="19" y="102"/>
                  <a:pt x="19" y="103"/>
                </a:cubicBezTo>
                <a:cubicBezTo>
                  <a:pt x="19" y="104"/>
                  <a:pt x="16" y="105"/>
                  <a:pt x="13" y="109"/>
                </a:cubicBezTo>
                <a:cubicBezTo>
                  <a:pt x="11" y="112"/>
                  <a:pt x="9" y="114"/>
                  <a:pt x="7" y="118"/>
                </a:cubicBezTo>
                <a:cubicBezTo>
                  <a:pt x="5" y="122"/>
                  <a:pt x="4" y="121"/>
                  <a:pt x="2" y="125"/>
                </a:cubicBezTo>
                <a:cubicBezTo>
                  <a:pt x="0" y="129"/>
                  <a:pt x="2" y="129"/>
                  <a:pt x="3" y="132"/>
                </a:cubicBezTo>
                <a:cubicBezTo>
                  <a:pt x="3" y="134"/>
                  <a:pt x="5" y="137"/>
                  <a:pt x="6" y="140"/>
                </a:cubicBezTo>
                <a:cubicBezTo>
                  <a:pt x="8" y="143"/>
                  <a:pt x="8" y="145"/>
                  <a:pt x="9" y="149"/>
                </a:cubicBezTo>
                <a:cubicBezTo>
                  <a:pt x="11" y="152"/>
                  <a:pt x="14" y="158"/>
                  <a:pt x="16" y="162"/>
                </a:cubicBezTo>
                <a:cubicBezTo>
                  <a:pt x="18" y="166"/>
                  <a:pt x="22" y="173"/>
                  <a:pt x="23" y="175"/>
                </a:cubicBezTo>
                <a:cubicBezTo>
                  <a:pt x="24" y="178"/>
                  <a:pt x="26" y="178"/>
                  <a:pt x="29" y="179"/>
                </a:cubicBezTo>
                <a:cubicBezTo>
                  <a:pt x="31" y="180"/>
                  <a:pt x="32" y="178"/>
                  <a:pt x="32" y="178"/>
                </a:cubicBezTo>
                <a:cubicBezTo>
                  <a:pt x="32" y="178"/>
                  <a:pt x="31" y="180"/>
                  <a:pt x="32" y="186"/>
                </a:cubicBezTo>
                <a:cubicBezTo>
                  <a:pt x="32" y="191"/>
                  <a:pt x="33" y="204"/>
                  <a:pt x="33" y="209"/>
                </a:cubicBezTo>
                <a:cubicBezTo>
                  <a:pt x="33" y="215"/>
                  <a:pt x="33" y="221"/>
                  <a:pt x="34" y="223"/>
                </a:cubicBezTo>
                <a:cubicBezTo>
                  <a:pt x="35" y="225"/>
                  <a:pt x="39" y="220"/>
                  <a:pt x="39" y="220"/>
                </a:cubicBezTo>
                <a:cubicBezTo>
                  <a:pt x="39" y="220"/>
                  <a:pt x="39" y="223"/>
                  <a:pt x="39" y="228"/>
                </a:cubicBezTo>
                <a:cubicBezTo>
                  <a:pt x="39" y="232"/>
                  <a:pt x="40" y="245"/>
                  <a:pt x="40" y="253"/>
                </a:cubicBezTo>
                <a:cubicBezTo>
                  <a:pt x="40" y="261"/>
                  <a:pt x="41" y="266"/>
                  <a:pt x="43" y="288"/>
                </a:cubicBezTo>
                <a:cubicBezTo>
                  <a:pt x="46" y="310"/>
                  <a:pt x="46" y="310"/>
                  <a:pt x="47" y="318"/>
                </a:cubicBezTo>
                <a:cubicBezTo>
                  <a:pt x="48" y="326"/>
                  <a:pt x="51" y="331"/>
                  <a:pt x="52" y="335"/>
                </a:cubicBezTo>
                <a:cubicBezTo>
                  <a:pt x="54" y="338"/>
                  <a:pt x="54" y="341"/>
                  <a:pt x="54" y="343"/>
                </a:cubicBezTo>
                <a:cubicBezTo>
                  <a:pt x="55" y="345"/>
                  <a:pt x="54" y="348"/>
                  <a:pt x="54" y="351"/>
                </a:cubicBezTo>
                <a:cubicBezTo>
                  <a:pt x="54" y="353"/>
                  <a:pt x="56" y="355"/>
                  <a:pt x="57" y="359"/>
                </a:cubicBezTo>
                <a:cubicBezTo>
                  <a:pt x="57" y="363"/>
                  <a:pt x="58" y="367"/>
                  <a:pt x="58" y="373"/>
                </a:cubicBezTo>
                <a:cubicBezTo>
                  <a:pt x="57" y="379"/>
                  <a:pt x="60" y="382"/>
                  <a:pt x="59" y="382"/>
                </a:cubicBezTo>
                <a:cubicBezTo>
                  <a:pt x="57" y="382"/>
                  <a:pt x="57" y="382"/>
                  <a:pt x="56" y="388"/>
                </a:cubicBezTo>
                <a:cubicBezTo>
                  <a:pt x="54" y="393"/>
                  <a:pt x="45" y="400"/>
                  <a:pt x="39" y="403"/>
                </a:cubicBezTo>
                <a:cubicBezTo>
                  <a:pt x="33" y="406"/>
                  <a:pt x="29" y="407"/>
                  <a:pt x="27" y="407"/>
                </a:cubicBezTo>
                <a:cubicBezTo>
                  <a:pt x="24" y="407"/>
                  <a:pt x="25" y="410"/>
                  <a:pt x="24" y="410"/>
                </a:cubicBezTo>
                <a:cubicBezTo>
                  <a:pt x="23" y="410"/>
                  <a:pt x="23" y="412"/>
                  <a:pt x="27" y="414"/>
                </a:cubicBezTo>
                <a:cubicBezTo>
                  <a:pt x="31" y="417"/>
                  <a:pt x="41" y="418"/>
                  <a:pt x="51" y="416"/>
                </a:cubicBezTo>
                <a:cubicBezTo>
                  <a:pt x="61" y="414"/>
                  <a:pt x="67" y="408"/>
                  <a:pt x="68" y="407"/>
                </a:cubicBezTo>
                <a:cubicBezTo>
                  <a:pt x="69" y="406"/>
                  <a:pt x="71" y="408"/>
                  <a:pt x="71" y="408"/>
                </a:cubicBezTo>
                <a:cubicBezTo>
                  <a:pt x="72" y="409"/>
                  <a:pt x="82" y="407"/>
                  <a:pt x="83" y="406"/>
                </a:cubicBezTo>
                <a:cubicBezTo>
                  <a:pt x="85" y="405"/>
                  <a:pt x="86" y="406"/>
                  <a:pt x="86" y="403"/>
                </a:cubicBezTo>
                <a:cubicBezTo>
                  <a:pt x="86" y="401"/>
                  <a:pt x="85" y="399"/>
                  <a:pt x="84" y="398"/>
                </a:cubicBezTo>
                <a:cubicBezTo>
                  <a:pt x="84" y="397"/>
                  <a:pt x="85" y="397"/>
                  <a:pt x="85" y="396"/>
                </a:cubicBezTo>
                <a:cubicBezTo>
                  <a:pt x="85" y="395"/>
                  <a:pt x="84" y="389"/>
                  <a:pt x="85" y="387"/>
                </a:cubicBezTo>
                <a:cubicBezTo>
                  <a:pt x="86" y="384"/>
                  <a:pt x="84" y="383"/>
                  <a:pt x="82" y="382"/>
                </a:cubicBezTo>
                <a:cubicBezTo>
                  <a:pt x="81" y="381"/>
                  <a:pt x="83" y="379"/>
                  <a:pt x="83" y="376"/>
                </a:cubicBezTo>
                <a:cubicBezTo>
                  <a:pt x="83" y="373"/>
                  <a:pt x="83" y="365"/>
                  <a:pt x="83" y="362"/>
                </a:cubicBezTo>
                <a:cubicBezTo>
                  <a:pt x="83" y="358"/>
                  <a:pt x="84" y="355"/>
                  <a:pt x="86" y="350"/>
                </a:cubicBezTo>
                <a:cubicBezTo>
                  <a:pt x="87" y="346"/>
                  <a:pt x="86" y="340"/>
                  <a:pt x="85" y="336"/>
                </a:cubicBezTo>
                <a:cubicBezTo>
                  <a:pt x="85" y="332"/>
                  <a:pt x="84" y="330"/>
                  <a:pt x="84" y="326"/>
                </a:cubicBezTo>
                <a:cubicBezTo>
                  <a:pt x="84" y="322"/>
                  <a:pt x="84" y="318"/>
                  <a:pt x="83" y="316"/>
                </a:cubicBezTo>
                <a:cubicBezTo>
                  <a:pt x="83" y="315"/>
                  <a:pt x="82" y="312"/>
                  <a:pt x="82" y="310"/>
                </a:cubicBezTo>
                <a:cubicBezTo>
                  <a:pt x="82" y="308"/>
                  <a:pt x="81" y="303"/>
                  <a:pt x="81" y="303"/>
                </a:cubicBezTo>
                <a:cubicBezTo>
                  <a:pt x="81" y="303"/>
                  <a:pt x="82" y="306"/>
                  <a:pt x="83" y="307"/>
                </a:cubicBezTo>
                <a:cubicBezTo>
                  <a:pt x="83" y="308"/>
                  <a:pt x="84" y="310"/>
                  <a:pt x="84" y="313"/>
                </a:cubicBezTo>
                <a:cubicBezTo>
                  <a:pt x="84" y="316"/>
                  <a:pt x="85" y="317"/>
                  <a:pt x="85" y="320"/>
                </a:cubicBezTo>
                <a:cubicBezTo>
                  <a:pt x="86" y="323"/>
                  <a:pt x="86" y="324"/>
                  <a:pt x="86" y="327"/>
                </a:cubicBezTo>
                <a:cubicBezTo>
                  <a:pt x="86" y="330"/>
                  <a:pt x="87" y="333"/>
                  <a:pt x="87" y="337"/>
                </a:cubicBezTo>
                <a:cubicBezTo>
                  <a:pt x="87" y="342"/>
                  <a:pt x="89" y="343"/>
                  <a:pt x="88" y="347"/>
                </a:cubicBezTo>
                <a:cubicBezTo>
                  <a:pt x="87" y="351"/>
                  <a:pt x="89" y="367"/>
                  <a:pt x="90" y="371"/>
                </a:cubicBezTo>
                <a:cubicBezTo>
                  <a:pt x="91" y="374"/>
                  <a:pt x="90" y="375"/>
                  <a:pt x="90" y="378"/>
                </a:cubicBezTo>
                <a:cubicBezTo>
                  <a:pt x="89" y="380"/>
                  <a:pt x="89" y="384"/>
                  <a:pt x="90" y="388"/>
                </a:cubicBezTo>
                <a:cubicBezTo>
                  <a:pt x="90" y="391"/>
                  <a:pt x="88" y="397"/>
                  <a:pt x="88" y="400"/>
                </a:cubicBezTo>
                <a:cubicBezTo>
                  <a:pt x="88" y="403"/>
                  <a:pt x="93" y="404"/>
                  <a:pt x="95" y="407"/>
                </a:cubicBezTo>
                <a:cubicBezTo>
                  <a:pt x="97" y="410"/>
                  <a:pt x="97" y="413"/>
                  <a:pt x="96" y="418"/>
                </a:cubicBezTo>
                <a:cubicBezTo>
                  <a:pt x="96" y="423"/>
                  <a:pt x="93" y="426"/>
                  <a:pt x="92" y="428"/>
                </a:cubicBezTo>
                <a:cubicBezTo>
                  <a:pt x="90" y="430"/>
                  <a:pt x="85" y="437"/>
                  <a:pt x="83" y="441"/>
                </a:cubicBezTo>
                <a:cubicBezTo>
                  <a:pt x="82" y="445"/>
                  <a:pt x="78" y="449"/>
                  <a:pt x="77" y="452"/>
                </a:cubicBezTo>
                <a:cubicBezTo>
                  <a:pt x="75" y="455"/>
                  <a:pt x="90" y="457"/>
                  <a:pt x="96" y="456"/>
                </a:cubicBezTo>
                <a:cubicBezTo>
                  <a:pt x="101" y="454"/>
                  <a:pt x="112" y="449"/>
                  <a:pt x="114" y="445"/>
                </a:cubicBezTo>
                <a:cubicBezTo>
                  <a:pt x="115" y="440"/>
                  <a:pt x="119" y="436"/>
                  <a:pt x="122" y="434"/>
                </a:cubicBezTo>
                <a:cubicBezTo>
                  <a:pt x="124" y="433"/>
                  <a:pt x="123" y="426"/>
                  <a:pt x="122" y="424"/>
                </a:cubicBezTo>
                <a:cubicBezTo>
                  <a:pt x="122" y="421"/>
                  <a:pt x="122" y="422"/>
                  <a:pt x="122" y="421"/>
                </a:cubicBezTo>
                <a:cubicBezTo>
                  <a:pt x="123" y="419"/>
                  <a:pt x="123" y="417"/>
                  <a:pt x="124" y="414"/>
                </a:cubicBezTo>
                <a:cubicBezTo>
                  <a:pt x="125" y="411"/>
                  <a:pt x="122" y="408"/>
                  <a:pt x="120" y="406"/>
                </a:cubicBezTo>
                <a:cubicBezTo>
                  <a:pt x="118" y="404"/>
                  <a:pt x="121" y="395"/>
                  <a:pt x="121" y="395"/>
                </a:cubicBezTo>
                <a:cubicBezTo>
                  <a:pt x="121" y="395"/>
                  <a:pt x="122" y="388"/>
                  <a:pt x="124" y="384"/>
                </a:cubicBezTo>
                <a:cubicBezTo>
                  <a:pt x="126" y="380"/>
                  <a:pt x="126" y="378"/>
                  <a:pt x="126" y="378"/>
                </a:cubicBezTo>
                <a:cubicBezTo>
                  <a:pt x="126" y="378"/>
                  <a:pt x="125" y="373"/>
                  <a:pt x="126" y="369"/>
                </a:cubicBezTo>
                <a:cubicBezTo>
                  <a:pt x="126" y="365"/>
                  <a:pt x="126" y="367"/>
                  <a:pt x="125" y="363"/>
                </a:cubicBezTo>
                <a:cubicBezTo>
                  <a:pt x="124" y="359"/>
                  <a:pt x="124" y="359"/>
                  <a:pt x="124" y="355"/>
                </a:cubicBezTo>
                <a:cubicBezTo>
                  <a:pt x="124" y="351"/>
                  <a:pt x="124" y="351"/>
                  <a:pt x="124" y="348"/>
                </a:cubicBezTo>
                <a:cubicBezTo>
                  <a:pt x="123" y="345"/>
                  <a:pt x="123" y="347"/>
                  <a:pt x="123" y="344"/>
                </a:cubicBezTo>
                <a:cubicBezTo>
                  <a:pt x="124" y="341"/>
                  <a:pt x="124" y="342"/>
                  <a:pt x="123" y="340"/>
                </a:cubicBezTo>
                <a:cubicBezTo>
                  <a:pt x="122" y="338"/>
                  <a:pt x="121" y="338"/>
                  <a:pt x="123" y="335"/>
                </a:cubicBezTo>
                <a:cubicBezTo>
                  <a:pt x="124" y="331"/>
                  <a:pt x="121" y="331"/>
                  <a:pt x="121" y="322"/>
                </a:cubicBezTo>
                <a:cubicBezTo>
                  <a:pt x="122" y="312"/>
                  <a:pt x="119" y="304"/>
                  <a:pt x="118" y="297"/>
                </a:cubicBezTo>
                <a:cubicBezTo>
                  <a:pt x="117" y="291"/>
                  <a:pt x="117" y="291"/>
                  <a:pt x="116" y="288"/>
                </a:cubicBezTo>
                <a:cubicBezTo>
                  <a:pt x="116" y="285"/>
                  <a:pt x="116" y="286"/>
                  <a:pt x="116" y="284"/>
                </a:cubicBezTo>
                <a:cubicBezTo>
                  <a:pt x="116" y="281"/>
                  <a:pt x="117" y="280"/>
                  <a:pt x="117" y="278"/>
                </a:cubicBezTo>
                <a:cubicBezTo>
                  <a:pt x="118" y="275"/>
                  <a:pt x="118" y="275"/>
                  <a:pt x="119" y="270"/>
                </a:cubicBezTo>
                <a:cubicBezTo>
                  <a:pt x="119" y="266"/>
                  <a:pt x="119" y="263"/>
                  <a:pt x="120" y="260"/>
                </a:cubicBezTo>
                <a:cubicBezTo>
                  <a:pt x="120" y="256"/>
                  <a:pt x="119" y="257"/>
                  <a:pt x="119" y="253"/>
                </a:cubicBezTo>
                <a:cubicBezTo>
                  <a:pt x="119" y="249"/>
                  <a:pt x="119" y="251"/>
                  <a:pt x="119" y="247"/>
                </a:cubicBezTo>
                <a:cubicBezTo>
                  <a:pt x="119" y="244"/>
                  <a:pt x="120" y="245"/>
                  <a:pt x="120" y="242"/>
                </a:cubicBezTo>
                <a:cubicBezTo>
                  <a:pt x="120" y="240"/>
                  <a:pt x="120" y="240"/>
                  <a:pt x="121" y="236"/>
                </a:cubicBezTo>
                <a:cubicBezTo>
                  <a:pt x="122" y="233"/>
                  <a:pt x="122" y="232"/>
                  <a:pt x="122" y="229"/>
                </a:cubicBezTo>
                <a:cubicBezTo>
                  <a:pt x="121" y="226"/>
                  <a:pt x="123" y="225"/>
                  <a:pt x="123" y="225"/>
                </a:cubicBezTo>
                <a:cubicBezTo>
                  <a:pt x="123" y="225"/>
                  <a:pt x="129" y="225"/>
                  <a:pt x="130" y="225"/>
                </a:cubicBezTo>
                <a:cubicBezTo>
                  <a:pt x="132" y="225"/>
                  <a:pt x="134" y="225"/>
                  <a:pt x="137" y="225"/>
                </a:cubicBezTo>
                <a:cubicBezTo>
                  <a:pt x="139" y="224"/>
                  <a:pt x="139" y="225"/>
                  <a:pt x="140" y="225"/>
                </a:cubicBezTo>
                <a:cubicBezTo>
                  <a:pt x="141" y="226"/>
                  <a:pt x="145" y="225"/>
                  <a:pt x="148" y="224"/>
                </a:cubicBezTo>
                <a:cubicBezTo>
                  <a:pt x="152" y="223"/>
                  <a:pt x="151" y="224"/>
                  <a:pt x="154" y="222"/>
                </a:cubicBezTo>
                <a:cubicBezTo>
                  <a:pt x="157" y="221"/>
                  <a:pt x="153" y="214"/>
                  <a:pt x="152" y="211"/>
                </a:cubicBezTo>
                <a:cubicBezTo>
                  <a:pt x="150" y="207"/>
                  <a:pt x="145" y="185"/>
                  <a:pt x="143" y="180"/>
                </a:cubicBezTo>
                <a:cubicBezTo>
                  <a:pt x="142" y="174"/>
                  <a:pt x="141" y="173"/>
                  <a:pt x="141" y="173"/>
                </a:cubicBezTo>
                <a:cubicBezTo>
                  <a:pt x="141" y="173"/>
                  <a:pt x="144" y="171"/>
                  <a:pt x="146" y="168"/>
                </a:cubicBezTo>
                <a:cubicBezTo>
                  <a:pt x="148" y="164"/>
                  <a:pt x="159" y="153"/>
                  <a:pt x="164" y="145"/>
                </a:cubicBezTo>
                <a:cubicBezTo>
                  <a:pt x="170" y="138"/>
                  <a:pt x="170" y="135"/>
                  <a:pt x="175" y="132"/>
                </a:cubicBezTo>
                <a:cubicBezTo>
                  <a:pt x="180" y="128"/>
                  <a:pt x="178" y="124"/>
                  <a:pt x="177" y="118"/>
                </a:cubicBezTo>
                <a:close/>
                <a:moveTo>
                  <a:pt x="36" y="151"/>
                </a:moveTo>
                <a:cubicBezTo>
                  <a:pt x="36" y="152"/>
                  <a:pt x="34" y="151"/>
                  <a:pt x="33" y="151"/>
                </a:cubicBezTo>
                <a:cubicBezTo>
                  <a:pt x="33" y="150"/>
                  <a:pt x="34" y="149"/>
                  <a:pt x="33" y="146"/>
                </a:cubicBezTo>
                <a:cubicBezTo>
                  <a:pt x="31" y="143"/>
                  <a:pt x="31" y="143"/>
                  <a:pt x="30" y="141"/>
                </a:cubicBezTo>
                <a:cubicBezTo>
                  <a:pt x="30" y="139"/>
                  <a:pt x="30" y="139"/>
                  <a:pt x="29" y="136"/>
                </a:cubicBezTo>
                <a:cubicBezTo>
                  <a:pt x="28" y="133"/>
                  <a:pt x="25" y="132"/>
                  <a:pt x="27" y="131"/>
                </a:cubicBezTo>
                <a:cubicBezTo>
                  <a:pt x="28" y="131"/>
                  <a:pt x="29" y="131"/>
                  <a:pt x="28" y="129"/>
                </a:cubicBezTo>
                <a:cubicBezTo>
                  <a:pt x="28" y="127"/>
                  <a:pt x="27" y="127"/>
                  <a:pt x="30" y="126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2" y="125"/>
                  <a:pt x="33" y="132"/>
                  <a:pt x="34" y="136"/>
                </a:cubicBezTo>
                <a:cubicBezTo>
                  <a:pt x="36" y="141"/>
                  <a:pt x="37" y="141"/>
                  <a:pt x="36" y="144"/>
                </a:cubicBezTo>
                <a:cubicBezTo>
                  <a:pt x="36" y="147"/>
                  <a:pt x="37" y="149"/>
                  <a:pt x="36" y="151"/>
                </a:cubicBezTo>
                <a:close/>
                <a:moveTo>
                  <a:pt x="48" y="195"/>
                </a:moveTo>
                <a:cubicBezTo>
                  <a:pt x="45" y="193"/>
                  <a:pt x="43" y="183"/>
                  <a:pt x="42" y="171"/>
                </a:cubicBezTo>
                <a:cubicBezTo>
                  <a:pt x="41" y="158"/>
                  <a:pt x="42" y="139"/>
                  <a:pt x="42" y="124"/>
                </a:cubicBezTo>
                <a:cubicBezTo>
                  <a:pt x="43" y="110"/>
                  <a:pt x="58" y="85"/>
                  <a:pt x="59" y="83"/>
                </a:cubicBezTo>
                <a:cubicBezTo>
                  <a:pt x="60" y="81"/>
                  <a:pt x="60" y="79"/>
                  <a:pt x="60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0" y="75"/>
                  <a:pt x="60" y="74"/>
                  <a:pt x="60" y="72"/>
                </a:cubicBezTo>
                <a:cubicBezTo>
                  <a:pt x="60" y="71"/>
                  <a:pt x="60" y="69"/>
                  <a:pt x="61" y="68"/>
                </a:cubicBezTo>
                <a:cubicBezTo>
                  <a:pt x="62" y="67"/>
                  <a:pt x="63" y="67"/>
                  <a:pt x="64" y="67"/>
                </a:cubicBezTo>
                <a:cubicBezTo>
                  <a:pt x="66" y="67"/>
                  <a:pt x="69" y="68"/>
                  <a:pt x="70" y="69"/>
                </a:cubicBezTo>
                <a:cubicBezTo>
                  <a:pt x="61" y="69"/>
                  <a:pt x="66" y="80"/>
                  <a:pt x="66" y="82"/>
                </a:cubicBezTo>
                <a:cubicBezTo>
                  <a:pt x="66" y="84"/>
                  <a:pt x="64" y="87"/>
                  <a:pt x="63" y="89"/>
                </a:cubicBezTo>
                <a:cubicBezTo>
                  <a:pt x="62" y="91"/>
                  <a:pt x="61" y="94"/>
                  <a:pt x="60" y="99"/>
                </a:cubicBezTo>
                <a:cubicBezTo>
                  <a:pt x="60" y="104"/>
                  <a:pt x="57" y="110"/>
                  <a:pt x="56" y="112"/>
                </a:cubicBezTo>
                <a:cubicBezTo>
                  <a:pt x="56" y="115"/>
                  <a:pt x="54" y="130"/>
                  <a:pt x="53" y="138"/>
                </a:cubicBezTo>
                <a:cubicBezTo>
                  <a:pt x="51" y="146"/>
                  <a:pt x="51" y="187"/>
                  <a:pt x="51" y="190"/>
                </a:cubicBezTo>
                <a:cubicBezTo>
                  <a:pt x="51" y="191"/>
                  <a:pt x="52" y="194"/>
                  <a:pt x="53" y="197"/>
                </a:cubicBezTo>
                <a:cubicBezTo>
                  <a:pt x="51" y="197"/>
                  <a:pt x="49" y="196"/>
                  <a:pt x="48" y="195"/>
                </a:cubicBezTo>
                <a:close/>
                <a:moveTo>
                  <a:pt x="117" y="191"/>
                </a:moveTo>
                <a:cubicBezTo>
                  <a:pt x="117" y="191"/>
                  <a:pt x="114" y="192"/>
                  <a:pt x="112" y="193"/>
                </a:cubicBezTo>
                <a:cubicBezTo>
                  <a:pt x="110" y="193"/>
                  <a:pt x="106" y="193"/>
                  <a:pt x="103" y="193"/>
                </a:cubicBezTo>
                <a:cubicBezTo>
                  <a:pt x="100" y="193"/>
                  <a:pt x="99" y="194"/>
                  <a:pt x="91" y="195"/>
                </a:cubicBezTo>
                <a:cubicBezTo>
                  <a:pt x="83" y="196"/>
                  <a:pt x="70" y="199"/>
                  <a:pt x="63" y="199"/>
                </a:cubicBezTo>
                <a:cubicBezTo>
                  <a:pt x="62" y="199"/>
                  <a:pt x="62" y="199"/>
                  <a:pt x="61" y="199"/>
                </a:cubicBezTo>
                <a:cubicBezTo>
                  <a:pt x="63" y="196"/>
                  <a:pt x="65" y="194"/>
                  <a:pt x="66" y="193"/>
                </a:cubicBezTo>
                <a:cubicBezTo>
                  <a:pt x="67" y="191"/>
                  <a:pt x="69" y="145"/>
                  <a:pt x="68" y="136"/>
                </a:cubicBezTo>
                <a:cubicBezTo>
                  <a:pt x="68" y="127"/>
                  <a:pt x="71" y="102"/>
                  <a:pt x="71" y="95"/>
                </a:cubicBezTo>
                <a:cubicBezTo>
                  <a:pt x="71" y="88"/>
                  <a:pt x="72" y="83"/>
                  <a:pt x="75" y="78"/>
                </a:cubicBezTo>
                <a:cubicBezTo>
                  <a:pt x="78" y="72"/>
                  <a:pt x="71" y="69"/>
                  <a:pt x="70" y="69"/>
                </a:cubicBezTo>
                <a:cubicBezTo>
                  <a:pt x="70" y="69"/>
                  <a:pt x="71" y="68"/>
                  <a:pt x="72" y="67"/>
                </a:cubicBezTo>
                <a:cubicBezTo>
                  <a:pt x="73" y="67"/>
                  <a:pt x="75" y="66"/>
                  <a:pt x="77" y="66"/>
                </a:cubicBezTo>
                <a:cubicBezTo>
                  <a:pt x="78" y="66"/>
                  <a:pt x="80" y="67"/>
                  <a:pt x="81" y="69"/>
                </a:cubicBezTo>
                <a:cubicBezTo>
                  <a:pt x="85" y="75"/>
                  <a:pt x="87" y="77"/>
                  <a:pt x="87" y="77"/>
                </a:cubicBezTo>
                <a:cubicBezTo>
                  <a:pt x="87" y="77"/>
                  <a:pt x="87" y="77"/>
                  <a:pt x="87" y="77"/>
                </a:cubicBezTo>
                <a:cubicBezTo>
                  <a:pt x="83" y="90"/>
                  <a:pt x="82" y="106"/>
                  <a:pt x="82" y="115"/>
                </a:cubicBezTo>
                <a:cubicBezTo>
                  <a:pt x="82" y="129"/>
                  <a:pt x="96" y="145"/>
                  <a:pt x="100" y="150"/>
                </a:cubicBezTo>
                <a:cubicBezTo>
                  <a:pt x="103" y="154"/>
                  <a:pt x="110" y="157"/>
                  <a:pt x="110" y="157"/>
                </a:cubicBezTo>
                <a:cubicBezTo>
                  <a:pt x="110" y="157"/>
                  <a:pt x="113" y="160"/>
                  <a:pt x="112" y="160"/>
                </a:cubicBezTo>
                <a:cubicBezTo>
                  <a:pt x="110" y="160"/>
                  <a:pt x="108" y="161"/>
                  <a:pt x="105" y="161"/>
                </a:cubicBezTo>
                <a:cubicBezTo>
                  <a:pt x="103" y="161"/>
                  <a:pt x="102" y="162"/>
                  <a:pt x="101" y="163"/>
                </a:cubicBezTo>
                <a:cubicBezTo>
                  <a:pt x="99" y="164"/>
                  <a:pt x="100" y="166"/>
                  <a:pt x="100" y="167"/>
                </a:cubicBezTo>
                <a:cubicBezTo>
                  <a:pt x="101" y="168"/>
                  <a:pt x="101" y="168"/>
                  <a:pt x="100" y="171"/>
                </a:cubicBezTo>
                <a:cubicBezTo>
                  <a:pt x="99" y="173"/>
                  <a:pt x="102" y="173"/>
                  <a:pt x="102" y="174"/>
                </a:cubicBezTo>
                <a:cubicBezTo>
                  <a:pt x="102" y="175"/>
                  <a:pt x="103" y="176"/>
                  <a:pt x="104" y="178"/>
                </a:cubicBezTo>
                <a:cubicBezTo>
                  <a:pt x="105" y="180"/>
                  <a:pt x="106" y="182"/>
                  <a:pt x="107" y="183"/>
                </a:cubicBezTo>
                <a:cubicBezTo>
                  <a:pt x="107" y="185"/>
                  <a:pt x="110" y="186"/>
                  <a:pt x="113" y="186"/>
                </a:cubicBezTo>
                <a:cubicBezTo>
                  <a:pt x="115" y="187"/>
                  <a:pt x="114" y="183"/>
                  <a:pt x="114" y="183"/>
                </a:cubicBezTo>
                <a:cubicBezTo>
                  <a:pt x="114" y="183"/>
                  <a:pt x="114" y="184"/>
                  <a:pt x="116" y="183"/>
                </a:cubicBezTo>
                <a:cubicBezTo>
                  <a:pt x="119" y="183"/>
                  <a:pt x="116" y="180"/>
                  <a:pt x="117" y="180"/>
                </a:cubicBezTo>
                <a:cubicBezTo>
                  <a:pt x="118" y="180"/>
                  <a:pt x="117" y="178"/>
                  <a:pt x="117" y="179"/>
                </a:cubicBezTo>
                <a:cubicBezTo>
                  <a:pt x="118" y="179"/>
                  <a:pt x="118" y="180"/>
                  <a:pt x="118" y="180"/>
                </a:cubicBezTo>
                <a:lnTo>
                  <a:pt x="117" y="191"/>
                </a:lnTo>
                <a:close/>
                <a:moveTo>
                  <a:pt x="142" y="128"/>
                </a:moveTo>
                <a:cubicBezTo>
                  <a:pt x="141" y="128"/>
                  <a:pt x="139" y="128"/>
                  <a:pt x="139" y="131"/>
                </a:cubicBezTo>
                <a:cubicBezTo>
                  <a:pt x="138" y="133"/>
                  <a:pt x="139" y="133"/>
                  <a:pt x="138" y="135"/>
                </a:cubicBezTo>
                <a:cubicBezTo>
                  <a:pt x="137" y="136"/>
                  <a:pt x="138" y="136"/>
                  <a:pt x="137" y="137"/>
                </a:cubicBezTo>
                <a:cubicBezTo>
                  <a:pt x="136" y="138"/>
                  <a:pt x="130" y="141"/>
                  <a:pt x="130" y="141"/>
                </a:cubicBezTo>
                <a:cubicBezTo>
                  <a:pt x="130" y="141"/>
                  <a:pt x="127" y="135"/>
                  <a:pt x="128" y="132"/>
                </a:cubicBezTo>
                <a:cubicBezTo>
                  <a:pt x="129" y="130"/>
                  <a:pt x="136" y="117"/>
                  <a:pt x="136" y="117"/>
                </a:cubicBezTo>
                <a:cubicBezTo>
                  <a:pt x="136" y="117"/>
                  <a:pt x="137" y="115"/>
                  <a:pt x="137" y="117"/>
                </a:cubicBezTo>
                <a:cubicBezTo>
                  <a:pt x="138" y="119"/>
                  <a:pt x="138" y="121"/>
                  <a:pt x="139" y="122"/>
                </a:cubicBezTo>
                <a:cubicBezTo>
                  <a:pt x="141" y="124"/>
                  <a:pt x="141" y="124"/>
                  <a:pt x="142" y="125"/>
                </a:cubicBezTo>
                <a:cubicBezTo>
                  <a:pt x="142" y="126"/>
                  <a:pt x="143" y="128"/>
                  <a:pt x="142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3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íśḻîdê">
            <a:extLst>
              <a:ext uri="{FF2B5EF4-FFF2-40B4-BE49-F238E27FC236}">
                <a16:creationId xmlns:a16="http://schemas.microsoft.com/office/drawing/2014/main" id="{47E4F536-FC2F-4BD0-BC6C-843E44073CD1}"/>
              </a:ext>
            </a:extLst>
          </p:cNvPr>
          <p:cNvSpPr/>
          <p:nvPr/>
        </p:nvSpPr>
        <p:spPr bwMode="auto">
          <a:xfrm>
            <a:off x="4247067" y="2002919"/>
            <a:ext cx="583700" cy="2417718"/>
          </a:xfrm>
          <a:custGeom>
            <a:avLst/>
            <a:gdLst>
              <a:gd name="T0" fmla="*/ 563 w 563"/>
              <a:gd name="T1" fmla="*/ 1247 h 2332"/>
              <a:gd name="T2" fmla="*/ 519 w 563"/>
              <a:gd name="T3" fmla="*/ 943 h 2332"/>
              <a:gd name="T4" fmla="*/ 519 w 563"/>
              <a:gd name="T5" fmla="*/ 723 h 2332"/>
              <a:gd name="T6" fmla="*/ 519 w 563"/>
              <a:gd name="T7" fmla="*/ 602 h 2332"/>
              <a:gd name="T8" fmla="*/ 475 w 563"/>
              <a:gd name="T9" fmla="*/ 404 h 2332"/>
              <a:gd name="T10" fmla="*/ 373 w 563"/>
              <a:gd name="T11" fmla="*/ 319 h 2332"/>
              <a:gd name="T12" fmla="*/ 351 w 563"/>
              <a:gd name="T13" fmla="*/ 283 h 2332"/>
              <a:gd name="T14" fmla="*/ 322 w 563"/>
              <a:gd name="T15" fmla="*/ 255 h 2332"/>
              <a:gd name="T16" fmla="*/ 307 w 563"/>
              <a:gd name="T17" fmla="*/ 262 h 2332"/>
              <a:gd name="T18" fmla="*/ 293 w 563"/>
              <a:gd name="T19" fmla="*/ 227 h 2332"/>
              <a:gd name="T20" fmla="*/ 293 w 563"/>
              <a:gd name="T21" fmla="*/ 191 h 2332"/>
              <a:gd name="T22" fmla="*/ 271 w 563"/>
              <a:gd name="T23" fmla="*/ 85 h 2332"/>
              <a:gd name="T24" fmla="*/ 190 w 563"/>
              <a:gd name="T25" fmla="*/ 14 h 2332"/>
              <a:gd name="T26" fmla="*/ 95 w 563"/>
              <a:gd name="T27" fmla="*/ 14 h 2332"/>
              <a:gd name="T28" fmla="*/ 30 w 563"/>
              <a:gd name="T29" fmla="*/ 71 h 2332"/>
              <a:gd name="T30" fmla="*/ 15 w 563"/>
              <a:gd name="T31" fmla="*/ 149 h 2332"/>
              <a:gd name="T32" fmla="*/ 30 w 563"/>
              <a:gd name="T33" fmla="*/ 198 h 2332"/>
              <a:gd name="T34" fmla="*/ 37 w 563"/>
              <a:gd name="T35" fmla="*/ 234 h 2332"/>
              <a:gd name="T36" fmla="*/ 51 w 563"/>
              <a:gd name="T37" fmla="*/ 248 h 2332"/>
              <a:gd name="T38" fmla="*/ 73 w 563"/>
              <a:gd name="T39" fmla="*/ 291 h 2332"/>
              <a:gd name="T40" fmla="*/ 103 w 563"/>
              <a:gd name="T41" fmla="*/ 333 h 2332"/>
              <a:gd name="T42" fmla="*/ 139 w 563"/>
              <a:gd name="T43" fmla="*/ 361 h 2332"/>
              <a:gd name="T44" fmla="*/ 190 w 563"/>
              <a:gd name="T45" fmla="*/ 361 h 2332"/>
              <a:gd name="T46" fmla="*/ 183 w 563"/>
              <a:gd name="T47" fmla="*/ 376 h 2332"/>
              <a:gd name="T48" fmla="*/ 183 w 563"/>
              <a:gd name="T49" fmla="*/ 383 h 2332"/>
              <a:gd name="T50" fmla="*/ 176 w 563"/>
              <a:gd name="T51" fmla="*/ 404 h 2332"/>
              <a:gd name="T52" fmla="*/ 176 w 563"/>
              <a:gd name="T53" fmla="*/ 411 h 2332"/>
              <a:gd name="T54" fmla="*/ 161 w 563"/>
              <a:gd name="T55" fmla="*/ 454 h 2332"/>
              <a:gd name="T56" fmla="*/ 103 w 563"/>
              <a:gd name="T57" fmla="*/ 702 h 2332"/>
              <a:gd name="T58" fmla="*/ 73 w 563"/>
              <a:gd name="T59" fmla="*/ 857 h 2332"/>
              <a:gd name="T60" fmla="*/ 51 w 563"/>
              <a:gd name="T61" fmla="*/ 971 h 2332"/>
              <a:gd name="T62" fmla="*/ 51 w 563"/>
              <a:gd name="T63" fmla="*/ 1013 h 2332"/>
              <a:gd name="T64" fmla="*/ 44 w 563"/>
              <a:gd name="T65" fmla="*/ 1233 h 2332"/>
              <a:gd name="T66" fmla="*/ 44 w 563"/>
              <a:gd name="T67" fmla="*/ 1304 h 2332"/>
              <a:gd name="T68" fmla="*/ 132 w 563"/>
              <a:gd name="T69" fmla="*/ 1318 h 2332"/>
              <a:gd name="T70" fmla="*/ 139 w 563"/>
              <a:gd name="T71" fmla="*/ 1318 h 2332"/>
              <a:gd name="T72" fmla="*/ 168 w 563"/>
              <a:gd name="T73" fmla="*/ 1672 h 2332"/>
              <a:gd name="T74" fmla="*/ 263 w 563"/>
              <a:gd name="T75" fmla="*/ 2062 h 2332"/>
              <a:gd name="T76" fmla="*/ 307 w 563"/>
              <a:gd name="T77" fmla="*/ 2154 h 2332"/>
              <a:gd name="T78" fmla="*/ 285 w 563"/>
              <a:gd name="T79" fmla="*/ 2197 h 2332"/>
              <a:gd name="T80" fmla="*/ 205 w 563"/>
              <a:gd name="T81" fmla="*/ 2239 h 2332"/>
              <a:gd name="T82" fmla="*/ 139 w 563"/>
              <a:gd name="T83" fmla="*/ 2261 h 2332"/>
              <a:gd name="T84" fmla="*/ 168 w 563"/>
              <a:gd name="T85" fmla="*/ 2289 h 2332"/>
              <a:gd name="T86" fmla="*/ 154 w 563"/>
              <a:gd name="T87" fmla="*/ 2303 h 2332"/>
              <a:gd name="T88" fmla="*/ 271 w 563"/>
              <a:gd name="T89" fmla="*/ 2332 h 2332"/>
              <a:gd name="T90" fmla="*/ 402 w 563"/>
              <a:gd name="T91" fmla="*/ 2310 h 2332"/>
              <a:gd name="T92" fmla="*/ 483 w 563"/>
              <a:gd name="T93" fmla="*/ 2317 h 2332"/>
              <a:gd name="T94" fmla="*/ 527 w 563"/>
              <a:gd name="T95" fmla="*/ 2239 h 2332"/>
              <a:gd name="T96" fmla="*/ 527 w 563"/>
              <a:gd name="T97" fmla="*/ 2133 h 2332"/>
              <a:gd name="T98" fmla="*/ 497 w 563"/>
              <a:gd name="T99" fmla="*/ 1991 h 2332"/>
              <a:gd name="T100" fmla="*/ 490 w 563"/>
              <a:gd name="T101" fmla="*/ 1750 h 2332"/>
              <a:gd name="T102" fmla="*/ 475 w 563"/>
              <a:gd name="T103" fmla="*/ 1488 h 2332"/>
              <a:gd name="T104" fmla="*/ 490 w 563"/>
              <a:gd name="T105" fmla="*/ 1283 h 2332"/>
              <a:gd name="T106" fmla="*/ 519 w 563"/>
              <a:gd name="T107" fmla="*/ 1247 h 2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63" h="2332">
                <a:moveTo>
                  <a:pt x="519" y="1247"/>
                </a:moveTo>
                <a:lnTo>
                  <a:pt x="556" y="1247"/>
                </a:lnTo>
                <a:lnTo>
                  <a:pt x="563" y="1247"/>
                </a:lnTo>
                <a:lnTo>
                  <a:pt x="548" y="1183"/>
                </a:lnTo>
                <a:lnTo>
                  <a:pt x="534" y="1070"/>
                </a:lnTo>
                <a:lnTo>
                  <a:pt x="519" y="943"/>
                </a:lnTo>
                <a:lnTo>
                  <a:pt x="512" y="843"/>
                </a:lnTo>
                <a:lnTo>
                  <a:pt x="512" y="751"/>
                </a:lnTo>
                <a:lnTo>
                  <a:pt x="519" y="723"/>
                </a:lnTo>
                <a:lnTo>
                  <a:pt x="512" y="645"/>
                </a:lnTo>
                <a:lnTo>
                  <a:pt x="519" y="624"/>
                </a:lnTo>
                <a:lnTo>
                  <a:pt x="519" y="602"/>
                </a:lnTo>
                <a:lnTo>
                  <a:pt x="519" y="553"/>
                </a:lnTo>
                <a:lnTo>
                  <a:pt x="505" y="482"/>
                </a:lnTo>
                <a:lnTo>
                  <a:pt x="475" y="404"/>
                </a:lnTo>
                <a:lnTo>
                  <a:pt x="453" y="368"/>
                </a:lnTo>
                <a:lnTo>
                  <a:pt x="402" y="333"/>
                </a:lnTo>
                <a:lnTo>
                  <a:pt x="373" y="319"/>
                </a:lnTo>
                <a:lnTo>
                  <a:pt x="358" y="305"/>
                </a:lnTo>
                <a:lnTo>
                  <a:pt x="351" y="291"/>
                </a:lnTo>
                <a:lnTo>
                  <a:pt x="351" y="283"/>
                </a:lnTo>
                <a:lnTo>
                  <a:pt x="344" y="276"/>
                </a:lnTo>
                <a:lnTo>
                  <a:pt x="344" y="276"/>
                </a:lnTo>
                <a:lnTo>
                  <a:pt x="322" y="255"/>
                </a:lnTo>
                <a:lnTo>
                  <a:pt x="307" y="255"/>
                </a:lnTo>
                <a:lnTo>
                  <a:pt x="307" y="262"/>
                </a:lnTo>
                <a:lnTo>
                  <a:pt x="307" y="262"/>
                </a:lnTo>
                <a:lnTo>
                  <a:pt x="300" y="241"/>
                </a:lnTo>
                <a:lnTo>
                  <a:pt x="293" y="234"/>
                </a:lnTo>
                <a:lnTo>
                  <a:pt x="293" y="227"/>
                </a:lnTo>
                <a:lnTo>
                  <a:pt x="293" y="234"/>
                </a:lnTo>
                <a:lnTo>
                  <a:pt x="293" y="220"/>
                </a:lnTo>
                <a:lnTo>
                  <a:pt x="293" y="191"/>
                </a:lnTo>
                <a:lnTo>
                  <a:pt x="293" y="142"/>
                </a:lnTo>
                <a:lnTo>
                  <a:pt x="285" y="113"/>
                </a:lnTo>
                <a:lnTo>
                  <a:pt x="271" y="85"/>
                </a:lnTo>
                <a:lnTo>
                  <a:pt x="249" y="64"/>
                </a:lnTo>
                <a:lnTo>
                  <a:pt x="220" y="28"/>
                </a:lnTo>
                <a:lnTo>
                  <a:pt x="190" y="14"/>
                </a:lnTo>
                <a:lnTo>
                  <a:pt x="154" y="0"/>
                </a:lnTo>
                <a:lnTo>
                  <a:pt x="117" y="7"/>
                </a:lnTo>
                <a:lnTo>
                  <a:pt x="95" y="14"/>
                </a:lnTo>
                <a:lnTo>
                  <a:pt x="73" y="28"/>
                </a:lnTo>
                <a:lnTo>
                  <a:pt x="44" y="43"/>
                </a:lnTo>
                <a:lnTo>
                  <a:pt x="30" y="71"/>
                </a:lnTo>
                <a:lnTo>
                  <a:pt x="8" y="106"/>
                </a:lnTo>
                <a:lnTo>
                  <a:pt x="0" y="128"/>
                </a:lnTo>
                <a:lnTo>
                  <a:pt x="15" y="149"/>
                </a:lnTo>
                <a:lnTo>
                  <a:pt x="15" y="156"/>
                </a:lnTo>
                <a:lnTo>
                  <a:pt x="22" y="184"/>
                </a:lnTo>
                <a:lnTo>
                  <a:pt x="30" y="198"/>
                </a:lnTo>
                <a:lnTo>
                  <a:pt x="30" y="213"/>
                </a:lnTo>
                <a:lnTo>
                  <a:pt x="30" y="227"/>
                </a:lnTo>
                <a:lnTo>
                  <a:pt x="37" y="234"/>
                </a:lnTo>
                <a:lnTo>
                  <a:pt x="37" y="234"/>
                </a:lnTo>
                <a:lnTo>
                  <a:pt x="44" y="248"/>
                </a:lnTo>
                <a:lnTo>
                  <a:pt x="51" y="248"/>
                </a:lnTo>
                <a:lnTo>
                  <a:pt x="51" y="269"/>
                </a:lnTo>
                <a:lnTo>
                  <a:pt x="59" y="276"/>
                </a:lnTo>
                <a:lnTo>
                  <a:pt x="73" y="291"/>
                </a:lnTo>
                <a:lnTo>
                  <a:pt x="88" y="305"/>
                </a:lnTo>
                <a:lnTo>
                  <a:pt x="95" y="319"/>
                </a:lnTo>
                <a:lnTo>
                  <a:pt x="103" y="333"/>
                </a:lnTo>
                <a:lnTo>
                  <a:pt x="117" y="333"/>
                </a:lnTo>
                <a:lnTo>
                  <a:pt x="125" y="354"/>
                </a:lnTo>
                <a:lnTo>
                  <a:pt x="139" y="361"/>
                </a:lnTo>
                <a:lnTo>
                  <a:pt x="161" y="361"/>
                </a:lnTo>
                <a:lnTo>
                  <a:pt x="183" y="354"/>
                </a:lnTo>
                <a:lnTo>
                  <a:pt x="190" y="361"/>
                </a:lnTo>
                <a:lnTo>
                  <a:pt x="190" y="361"/>
                </a:lnTo>
                <a:lnTo>
                  <a:pt x="190" y="361"/>
                </a:lnTo>
                <a:lnTo>
                  <a:pt x="183" y="376"/>
                </a:lnTo>
                <a:lnTo>
                  <a:pt x="176" y="390"/>
                </a:lnTo>
                <a:lnTo>
                  <a:pt x="176" y="404"/>
                </a:lnTo>
                <a:lnTo>
                  <a:pt x="183" y="383"/>
                </a:lnTo>
                <a:lnTo>
                  <a:pt x="183" y="383"/>
                </a:lnTo>
                <a:lnTo>
                  <a:pt x="183" y="383"/>
                </a:lnTo>
                <a:lnTo>
                  <a:pt x="176" y="404"/>
                </a:lnTo>
                <a:lnTo>
                  <a:pt x="176" y="404"/>
                </a:lnTo>
                <a:lnTo>
                  <a:pt x="176" y="404"/>
                </a:lnTo>
                <a:lnTo>
                  <a:pt x="176" y="411"/>
                </a:lnTo>
                <a:lnTo>
                  <a:pt x="168" y="439"/>
                </a:lnTo>
                <a:lnTo>
                  <a:pt x="168" y="446"/>
                </a:lnTo>
                <a:lnTo>
                  <a:pt x="161" y="454"/>
                </a:lnTo>
                <a:lnTo>
                  <a:pt x="139" y="517"/>
                </a:lnTo>
                <a:lnTo>
                  <a:pt x="125" y="595"/>
                </a:lnTo>
                <a:lnTo>
                  <a:pt x="103" y="702"/>
                </a:lnTo>
                <a:lnTo>
                  <a:pt x="95" y="744"/>
                </a:lnTo>
                <a:lnTo>
                  <a:pt x="103" y="716"/>
                </a:lnTo>
                <a:lnTo>
                  <a:pt x="73" y="857"/>
                </a:lnTo>
                <a:lnTo>
                  <a:pt x="59" y="921"/>
                </a:lnTo>
                <a:lnTo>
                  <a:pt x="51" y="964"/>
                </a:lnTo>
                <a:lnTo>
                  <a:pt x="51" y="971"/>
                </a:lnTo>
                <a:lnTo>
                  <a:pt x="51" y="978"/>
                </a:lnTo>
                <a:lnTo>
                  <a:pt x="51" y="971"/>
                </a:lnTo>
                <a:lnTo>
                  <a:pt x="51" y="1013"/>
                </a:lnTo>
                <a:lnTo>
                  <a:pt x="59" y="1063"/>
                </a:lnTo>
                <a:lnTo>
                  <a:pt x="51" y="1155"/>
                </a:lnTo>
                <a:lnTo>
                  <a:pt x="44" y="1233"/>
                </a:lnTo>
                <a:lnTo>
                  <a:pt x="37" y="1304"/>
                </a:lnTo>
                <a:lnTo>
                  <a:pt x="37" y="1304"/>
                </a:lnTo>
                <a:lnTo>
                  <a:pt x="44" y="1304"/>
                </a:lnTo>
                <a:lnTo>
                  <a:pt x="59" y="1311"/>
                </a:lnTo>
                <a:lnTo>
                  <a:pt x="88" y="1318"/>
                </a:lnTo>
                <a:lnTo>
                  <a:pt x="132" y="1318"/>
                </a:lnTo>
                <a:lnTo>
                  <a:pt x="256" y="1318"/>
                </a:lnTo>
                <a:lnTo>
                  <a:pt x="256" y="1318"/>
                </a:lnTo>
                <a:lnTo>
                  <a:pt x="139" y="1318"/>
                </a:lnTo>
                <a:lnTo>
                  <a:pt x="132" y="1361"/>
                </a:lnTo>
                <a:lnTo>
                  <a:pt x="154" y="1502"/>
                </a:lnTo>
                <a:lnTo>
                  <a:pt x="168" y="1672"/>
                </a:lnTo>
                <a:lnTo>
                  <a:pt x="198" y="1807"/>
                </a:lnTo>
                <a:lnTo>
                  <a:pt x="212" y="1913"/>
                </a:lnTo>
                <a:lnTo>
                  <a:pt x="263" y="2062"/>
                </a:lnTo>
                <a:lnTo>
                  <a:pt x="293" y="2126"/>
                </a:lnTo>
                <a:lnTo>
                  <a:pt x="307" y="2133"/>
                </a:lnTo>
                <a:lnTo>
                  <a:pt x="307" y="2154"/>
                </a:lnTo>
                <a:lnTo>
                  <a:pt x="293" y="2183"/>
                </a:lnTo>
                <a:lnTo>
                  <a:pt x="300" y="2190"/>
                </a:lnTo>
                <a:lnTo>
                  <a:pt x="285" y="2197"/>
                </a:lnTo>
                <a:lnTo>
                  <a:pt x="256" y="2225"/>
                </a:lnTo>
                <a:lnTo>
                  <a:pt x="227" y="2239"/>
                </a:lnTo>
                <a:lnTo>
                  <a:pt x="205" y="2239"/>
                </a:lnTo>
                <a:lnTo>
                  <a:pt x="168" y="2239"/>
                </a:lnTo>
                <a:lnTo>
                  <a:pt x="154" y="2254"/>
                </a:lnTo>
                <a:lnTo>
                  <a:pt x="139" y="2261"/>
                </a:lnTo>
                <a:lnTo>
                  <a:pt x="139" y="2268"/>
                </a:lnTo>
                <a:lnTo>
                  <a:pt x="139" y="2275"/>
                </a:lnTo>
                <a:lnTo>
                  <a:pt x="168" y="2289"/>
                </a:lnTo>
                <a:lnTo>
                  <a:pt x="161" y="2296"/>
                </a:lnTo>
                <a:lnTo>
                  <a:pt x="161" y="2296"/>
                </a:lnTo>
                <a:lnTo>
                  <a:pt x="154" y="2303"/>
                </a:lnTo>
                <a:lnTo>
                  <a:pt x="154" y="2317"/>
                </a:lnTo>
                <a:lnTo>
                  <a:pt x="190" y="2324"/>
                </a:lnTo>
                <a:lnTo>
                  <a:pt x="271" y="2332"/>
                </a:lnTo>
                <a:lnTo>
                  <a:pt x="358" y="2332"/>
                </a:lnTo>
                <a:lnTo>
                  <a:pt x="388" y="2317"/>
                </a:lnTo>
                <a:lnTo>
                  <a:pt x="402" y="2310"/>
                </a:lnTo>
                <a:lnTo>
                  <a:pt x="417" y="2317"/>
                </a:lnTo>
                <a:lnTo>
                  <a:pt x="432" y="2324"/>
                </a:lnTo>
                <a:lnTo>
                  <a:pt x="483" y="2317"/>
                </a:lnTo>
                <a:lnTo>
                  <a:pt x="505" y="2303"/>
                </a:lnTo>
                <a:lnTo>
                  <a:pt x="519" y="2254"/>
                </a:lnTo>
                <a:lnTo>
                  <a:pt x="527" y="2239"/>
                </a:lnTo>
                <a:lnTo>
                  <a:pt x="527" y="2239"/>
                </a:lnTo>
                <a:lnTo>
                  <a:pt x="527" y="2190"/>
                </a:lnTo>
                <a:lnTo>
                  <a:pt x="527" y="2133"/>
                </a:lnTo>
                <a:lnTo>
                  <a:pt x="512" y="2084"/>
                </a:lnTo>
                <a:lnTo>
                  <a:pt x="519" y="2062"/>
                </a:lnTo>
                <a:lnTo>
                  <a:pt x="497" y="1991"/>
                </a:lnTo>
                <a:lnTo>
                  <a:pt x="512" y="1935"/>
                </a:lnTo>
                <a:lnTo>
                  <a:pt x="497" y="1821"/>
                </a:lnTo>
                <a:lnTo>
                  <a:pt x="490" y="1750"/>
                </a:lnTo>
                <a:lnTo>
                  <a:pt x="483" y="1694"/>
                </a:lnTo>
                <a:lnTo>
                  <a:pt x="475" y="1552"/>
                </a:lnTo>
                <a:lnTo>
                  <a:pt x="475" y="1488"/>
                </a:lnTo>
                <a:lnTo>
                  <a:pt x="490" y="1424"/>
                </a:lnTo>
                <a:lnTo>
                  <a:pt x="490" y="1318"/>
                </a:lnTo>
                <a:lnTo>
                  <a:pt x="490" y="1283"/>
                </a:lnTo>
                <a:lnTo>
                  <a:pt x="439" y="1304"/>
                </a:lnTo>
                <a:lnTo>
                  <a:pt x="519" y="1276"/>
                </a:lnTo>
                <a:lnTo>
                  <a:pt x="519" y="12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3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iSḻíḑê">
            <a:extLst>
              <a:ext uri="{FF2B5EF4-FFF2-40B4-BE49-F238E27FC236}">
                <a16:creationId xmlns:a16="http://schemas.microsoft.com/office/drawing/2014/main" id="{8A3DD610-6BD4-42D5-946A-C057E981912A}"/>
              </a:ext>
            </a:extLst>
          </p:cNvPr>
          <p:cNvSpPr/>
          <p:nvPr/>
        </p:nvSpPr>
        <p:spPr bwMode="auto">
          <a:xfrm>
            <a:off x="7106061" y="2120544"/>
            <a:ext cx="616484" cy="2417718"/>
          </a:xfrm>
          <a:custGeom>
            <a:avLst/>
            <a:gdLst>
              <a:gd name="T0" fmla="*/ 556 w 592"/>
              <a:gd name="T1" fmla="*/ 422 h 2332"/>
              <a:gd name="T2" fmla="*/ 463 w 592"/>
              <a:gd name="T3" fmla="*/ 340 h 2332"/>
              <a:gd name="T4" fmla="*/ 443 w 592"/>
              <a:gd name="T5" fmla="*/ 286 h 2332"/>
              <a:gd name="T6" fmla="*/ 465 w 592"/>
              <a:gd name="T7" fmla="*/ 223 h 2332"/>
              <a:gd name="T8" fmla="*/ 398 w 592"/>
              <a:gd name="T9" fmla="*/ 18 h 2332"/>
              <a:gd name="T10" fmla="*/ 390 w 592"/>
              <a:gd name="T11" fmla="*/ 12 h 2332"/>
              <a:gd name="T12" fmla="*/ 322 w 592"/>
              <a:gd name="T13" fmla="*/ 0 h 2332"/>
              <a:gd name="T14" fmla="*/ 189 w 592"/>
              <a:gd name="T15" fmla="*/ 79 h 2332"/>
              <a:gd name="T16" fmla="*/ 206 w 592"/>
              <a:gd name="T17" fmla="*/ 92 h 2332"/>
              <a:gd name="T18" fmla="*/ 201 w 592"/>
              <a:gd name="T19" fmla="*/ 210 h 2332"/>
              <a:gd name="T20" fmla="*/ 202 w 592"/>
              <a:gd name="T21" fmla="*/ 262 h 2332"/>
              <a:gd name="T22" fmla="*/ 111 w 592"/>
              <a:gd name="T23" fmla="*/ 332 h 2332"/>
              <a:gd name="T24" fmla="*/ 65 w 592"/>
              <a:gd name="T25" fmla="*/ 494 h 2332"/>
              <a:gd name="T26" fmla="*/ 52 w 592"/>
              <a:gd name="T27" fmla="*/ 521 h 2332"/>
              <a:gd name="T28" fmla="*/ 13 w 592"/>
              <a:gd name="T29" fmla="*/ 778 h 2332"/>
              <a:gd name="T30" fmla="*/ 86 w 592"/>
              <a:gd name="T31" fmla="*/ 846 h 2332"/>
              <a:gd name="T32" fmla="*/ 90 w 592"/>
              <a:gd name="T33" fmla="*/ 1054 h 2332"/>
              <a:gd name="T34" fmla="*/ 124 w 592"/>
              <a:gd name="T35" fmla="*/ 1245 h 2332"/>
              <a:gd name="T36" fmla="*/ 195 w 592"/>
              <a:gd name="T37" fmla="*/ 1920 h 2332"/>
              <a:gd name="T38" fmla="*/ 203 w 592"/>
              <a:gd name="T39" fmla="*/ 2029 h 2332"/>
              <a:gd name="T40" fmla="*/ 147 w 592"/>
              <a:gd name="T41" fmla="*/ 2144 h 2332"/>
              <a:gd name="T42" fmla="*/ 195 w 592"/>
              <a:gd name="T43" fmla="*/ 2217 h 2332"/>
              <a:gd name="T44" fmla="*/ 297 w 592"/>
              <a:gd name="T45" fmla="*/ 2212 h 2332"/>
              <a:gd name="T46" fmla="*/ 315 w 592"/>
              <a:gd name="T47" fmla="*/ 2229 h 2332"/>
              <a:gd name="T48" fmla="*/ 267 w 592"/>
              <a:gd name="T49" fmla="*/ 2266 h 2332"/>
              <a:gd name="T50" fmla="*/ 355 w 592"/>
              <a:gd name="T51" fmla="*/ 2330 h 2332"/>
              <a:gd name="T52" fmla="*/ 531 w 592"/>
              <a:gd name="T53" fmla="*/ 2277 h 2332"/>
              <a:gd name="T54" fmla="*/ 545 w 592"/>
              <a:gd name="T55" fmla="*/ 2157 h 2332"/>
              <a:gd name="T56" fmla="*/ 527 w 592"/>
              <a:gd name="T57" fmla="*/ 1629 h 2332"/>
              <a:gd name="T58" fmla="*/ 491 w 592"/>
              <a:gd name="T59" fmla="*/ 1517 h 2332"/>
              <a:gd name="T60" fmla="*/ 494 w 592"/>
              <a:gd name="T61" fmla="*/ 1408 h 2332"/>
              <a:gd name="T62" fmla="*/ 487 w 592"/>
              <a:gd name="T63" fmla="*/ 1324 h 2332"/>
              <a:gd name="T64" fmla="*/ 517 w 592"/>
              <a:gd name="T65" fmla="*/ 1126 h 2332"/>
              <a:gd name="T66" fmla="*/ 503 w 592"/>
              <a:gd name="T67" fmla="*/ 988 h 2332"/>
              <a:gd name="T68" fmla="*/ 510 w 592"/>
              <a:gd name="T69" fmla="*/ 908 h 2332"/>
              <a:gd name="T70" fmla="*/ 539 w 592"/>
              <a:gd name="T71" fmla="*/ 754 h 2332"/>
              <a:gd name="T72" fmla="*/ 592 w 592"/>
              <a:gd name="T73" fmla="*/ 630 h 2332"/>
              <a:gd name="T74" fmla="*/ 222 w 592"/>
              <a:gd name="T75" fmla="*/ 401 h 2332"/>
              <a:gd name="T76" fmla="*/ 155 w 592"/>
              <a:gd name="T77" fmla="*/ 469 h 2332"/>
              <a:gd name="T78" fmla="*/ 128 w 592"/>
              <a:gd name="T79" fmla="*/ 500 h 2332"/>
              <a:gd name="T80" fmla="*/ 175 w 592"/>
              <a:gd name="T81" fmla="*/ 422 h 2332"/>
              <a:gd name="T82" fmla="*/ 216 w 592"/>
              <a:gd name="T83" fmla="*/ 381 h 2332"/>
              <a:gd name="T84" fmla="*/ 235 w 592"/>
              <a:gd name="T85" fmla="*/ 362 h 2332"/>
              <a:gd name="T86" fmla="*/ 279 w 592"/>
              <a:gd name="T87" fmla="*/ 364 h 2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92" h="2332">
                <a:moveTo>
                  <a:pt x="592" y="630"/>
                </a:moveTo>
                <a:cubicBezTo>
                  <a:pt x="591" y="574"/>
                  <a:pt x="589" y="534"/>
                  <a:pt x="586" y="511"/>
                </a:cubicBezTo>
                <a:cubicBezTo>
                  <a:pt x="582" y="472"/>
                  <a:pt x="572" y="443"/>
                  <a:pt x="556" y="422"/>
                </a:cubicBezTo>
                <a:cubicBezTo>
                  <a:pt x="553" y="418"/>
                  <a:pt x="547" y="412"/>
                  <a:pt x="539" y="406"/>
                </a:cubicBezTo>
                <a:cubicBezTo>
                  <a:pt x="529" y="397"/>
                  <a:pt x="523" y="391"/>
                  <a:pt x="520" y="388"/>
                </a:cubicBezTo>
                <a:cubicBezTo>
                  <a:pt x="497" y="365"/>
                  <a:pt x="478" y="349"/>
                  <a:pt x="463" y="340"/>
                </a:cubicBezTo>
                <a:cubicBezTo>
                  <a:pt x="463" y="336"/>
                  <a:pt x="460" y="328"/>
                  <a:pt x="454" y="318"/>
                </a:cubicBezTo>
                <a:cubicBezTo>
                  <a:pt x="454" y="317"/>
                  <a:pt x="453" y="316"/>
                  <a:pt x="453" y="315"/>
                </a:cubicBezTo>
                <a:cubicBezTo>
                  <a:pt x="447" y="303"/>
                  <a:pt x="443" y="293"/>
                  <a:pt x="443" y="286"/>
                </a:cubicBezTo>
                <a:cubicBezTo>
                  <a:pt x="441" y="284"/>
                  <a:pt x="439" y="284"/>
                  <a:pt x="436" y="284"/>
                </a:cubicBezTo>
                <a:cubicBezTo>
                  <a:pt x="434" y="284"/>
                  <a:pt x="431" y="283"/>
                  <a:pt x="427" y="283"/>
                </a:cubicBezTo>
                <a:cubicBezTo>
                  <a:pt x="444" y="271"/>
                  <a:pt x="456" y="251"/>
                  <a:pt x="465" y="223"/>
                </a:cubicBezTo>
                <a:cubicBezTo>
                  <a:pt x="473" y="196"/>
                  <a:pt x="476" y="168"/>
                  <a:pt x="474" y="138"/>
                </a:cubicBezTo>
                <a:cubicBezTo>
                  <a:pt x="472" y="107"/>
                  <a:pt x="465" y="80"/>
                  <a:pt x="453" y="60"/>
                </a:cubicBezTo>
                <a:cubicBezTo>
                  <a:pt x="439" y="36"/>
                  <a:pt x="421" y="22"/>
                  <a:pt x="398" y="18"/>
                </a:cubicBezTo>
                <a:cubicBezTo>
                  <a:pt x="395" y="18"/>
                  <a:pt x="395" y="16"/>
                  <a:pt x="397" y="14"/>
                </a:cubicBezTo>
                <a:cubicBezTo>
                  <a:pt x="398" y="12"/>
                  <a:pt x="398" y="11"/>
                  <a:pt x="396" y="11"/>
                </a:cubicBezTo>
                <a:cubicBezTo>
                  <a:pt x="393" y="10"/>
                  <a:pt x="391" y="10"/>
                  <a:pt x="390" y="12"/>
                </a:cubicBezTo>
                <a:cubicBezTo>
                  <a:pt x="389" y="14"/>
                  <a:pt x="388" y="16"/>
                  <a:pt x="387" y="16"/>
                </a:cubicBezTo>
                <a:cubicBezTo>
                  <a:pt x="383" y="11"/>
                  <a:pt x="374" y="7"/>
                  <a:pt x="359" y="4"/>
                </a:cubicBezTo>
                <a:cubicBezTo>
                  <a:pt x="346" y="1"/>
                  <a:pt x="333" y="0"/>
                  <a:pt x="322" y="0"/>
                </a:cubicBezTo>
                <a:cubicBezTo>
                  <a:pt x="301" y="3"/>
                  <a:pt x="277" y="12"/>
                  <a:pt x="249" y="28"/>
                </a:cubicBezTo>
                <a:cubicBezTo>
                  <a:pt x="234" y="37"/>
                  <a:pt x="214" y="49"/>
                  <a:pt x="189" y="64"/>
                </a:cubicBezTo>
                <a:cubicBezTo>
                  <a:pt x="191" y="69"/>
                  <a:pt x="190" y="74"/>
                  <a:pt x="189" y="79"/>
                </a:cubicBezTo>
                <a:cubicBezTo>
                  <a:pt x="187" y="82"/>
                  <a:pt x="185" y="86"/>
                  <a:pt x="183" y="94"/>
                </a:cubicBezTo>
                <a:cubicBezTo>
                  <a:pt x="188" y="95"/>
                  <a:pt x="193" y="95"/>
                  <a:pt x="197" y="94"/>
                </a:cubicBezTo>
                <a:cubicBezTo>
                  <a:pt x="202" y="92"/>
                  <a:pt x="205" y="92"/>
                  <a:pt x="206" y="92"/>
                </a:cubicBezTo>
                <a:cubicBezTo>
                  <a:pt x="204" y="100"/>
                  <a:pt x="200" y="113"/>
                  <a:pt x="194" y="130"/>
                </a:cubicBezTo>
                <a:cubicBezTo>
                  <a:pt x="190" y="144"/>
                  <a:pt x="189" y="160"/>
                  <a:pt x="189" y="174"/>
                </a:cubicBezTo>
                <a:cubicBezTo>
                  <a:pt x="203" y="182"/>
                  <a:pt x="207" y="194"/>
                  <a:pt x="201" y="210"/>
                </a:cubicBezTo>
                <a:cubicBezTo>
                  <a:pt x="198" y="219"/>
                  <a:pt x="191" y="233"/>
                  <a:pt x="181" y="252"/>
                </a:cubicBezTo>
                <a:cubicBezTo>
                  <a:pt x="181" y="256"/>
                  <a:pt x="184" y="258"/>
                  <a:pt x="189" y="260"/>
                </a:cubicBezTo>
                <a:cubicBezTo>
                  <a:pt x="191" y="261"/>
                  <a:pt x="195" y="262"/>
                  <a:pt x="202" y="262"/>
                </a:cubicBezTo>
                <a:cubicBezTo>
                  <a:pt x="202" y="274"/>
                  <a:pt x="203" y="283"/>
                  <a:pt x="205" y="290"/>
                </a:cubicBezTo>
                <a:cubicBezTo>
                  <a:pt x="207" y="294"/>
                  <a:pt x="211" y="300"/>
                  <a:pt x="217" y="308"/>
                </a:cubicBezTo>
                <a:cubicBezTo>
                  <a:pt x="180" y="300"/>
                  <a:pt x="145" y="308"/>
                  <a:pt x="111" y="332"/>
                </a:cubicBezTo>
                <a:cubicBezTo>
                  <a:pt x="107" y="344"/>
                  <a:pt x="101" y="367"/>
                  <a:pt x="95" y="402"/>
                </a:cubicBezTo>
                <a:cubicBezTo>
                  <a:pt x="89" y="436"/>
                  <a:pt x="82" y="460"/>
                  <a:pt x="75" y="475"/>
                </a:cubicBezTo>
                <a:cubicBezTo>
                  <a:pt x="73" y="479"/>
                  <a:pt x="70" y="485"/>
                  <a:pt x="65" y="494"/>
                </a:cubicBezTo>
                <a:cubicBezTo>
                  <a:pt x="63" y="498"/>
                  <a:pt x="61" y="501"/>
                  <a:pt x="59" y="504"/>
                </a:cubicBezTo>
                <a:cubicBezTo>
                  <a:pt x="57" y="508"/>
                  <a:pt x="55" y="512"/>
                  <a:pt x="54" y="515"/>
                </a:cubicBezTo>
                <a:cubicBezTo>
                  <a:pt x="53" y="517"/>
                  <a:pt x="53" y="519"/>
                  <a:pt x="52" y="521"/>
                </a:cubicBezTo>
                <a:cubicBezTo>
                  <a:pt x="36" y="559"/>
                  <a:pt x="26" y="582"/>
                  <a:pt x="23" y="592"/>
                </a:cubicBezTo>
                <a:cubicBezTo>
                  <a:pt x="12" y="622"/>
                  <a:pt x="5" y="650"/>
                  <a:pt x="3" y="676"/>
                </a:cubicBezTo>
                <a:cubicBezTo>
                  <a:pt x="0" y="718"/>
                  <a:pt x="4" y="753"/>
                  <a:pt x="13" y="778"/>
                </a:cubicBezTo>
                <a:cubicBezTo>
                  <a:pt x="27" y="812"/>
                  <a:pt x="51" y="826"/>
                  <a:pt x="86" y="820"/>
                </a:cubicBezTo>
                <a:cubicBezTo>
                  <a:pt x="88" y="822"/>
                  <a:pt x="89" y="827"/>
                  <a:pt x="88" y="832"/>
                </a:cubicBezTo>
                <a:cubicBezTo>
                  <a:pt x="87" y="836"/>
                  <a:pt x="87" y="840"/>
                  <a:pt x="86" y="846"/>
                </a:cubicBezTo>
                <a:cubicBezTo>
                  <a:pt x="89" y="846"/>
                  <a:pt x="93" y="848"/>
                  <a:pt x="99" y="849"/>
                </a:cubicBezTo>
                <a:cubicBezTo>
                  <a:pt x="104" y="850"/>
                  <a:pt x="108" y="851"/>
                  <a:pt x="111" y="851"/>
                </a:cubicBezTo>
                <a:cubicBezTo>
                  <a:pt x="109" y="883"/>
                  <a:pt x="102" y="951"/>
                  <a:pt x="90" y="1054"/>
                </a:cubicBezTo>
                <a:cubicBezTo>
                  <a:pt x="80" y="1138"/>
                  <a:pt x="75" y="1205"/>
                  <a:pt x="77" y="1256"/>
                </a:cubicBezTo>
                <a:cubicBezTo>
                  <a:pt x="82" y="1253"/>
                  <a:pt x="89" y="1251"/>
                  <a:pt x="100" y="1250"/>
                </a:cubicBezTo>
                <a:cubicBezTo>
                  <a:pt x="112" y="1248"/>
                  <a:pt x="120" y="1246"/>
                  <a:pt x="124" y="1245"/>
                </a:cubicBezTo>
                <a:cubicBezTo>
                  <a:pt x="128" y="1310"/>
                  <a:pt x="134" y="1412"/>
                  <a:pt x="142" y="1551"/>
                </a:cubicBezTo>
                <a:cubicBezTo>
                  <a:pt x="150" y="1674"/>
                  <a:pt x="161" y="1773"/>
                  <a:pt x="175" y="1846"/>
                </a:cubicBezTo>
                <a:cubicBezTo>
                  <a:pt x="177" y="1862"/>
                  <a:pt x="185" y="1886"/>
                  <a:pt x="195" y="1920"/>
                </a:cubicBezTo>
                <a:cubicBezTo>
                  <a:pt x="198" y="1930"/>
                  <a:pt x="202" y="1943"/>
                  <a:pt x="208" y="1962"/>
                </a:cubicBezTo>
                <a:cubicBezTo>
                  <a:pt x="213" y="1977"/>
                  <a:pt x="215" y="1988"/>
                  <a:pt x="215" y="1994"/>
                </a:cubicBezTo>
                <a:cubicBezTo>
                  <a:pt x="215" y="1996"/>
                  <a:pt x="211" y="2008"/>
                  <a:pt x="203" y="2029"/>
                </a:cubicBezTo>
                <a:cubicBezTo>
                  <a:pt x="198" y="2043"/>
                  <a:pt x="200" y="2054"/>
                  <a:pt x="208" y="2062"/>
                </a:cubicBezTo>
                <a:cubicBezTo>
                  <a:pt x="204" y="2072"/>
                  <a:pt x="193" y="2086"/>
                  <a:pt x="176" y="2103"/>
                </a:cubicBezTo>
                <a:cubicBezTo>
                  <a:pt x="159" y="2120"/>
                  <a:pt x="150" y="2133"/>
                  <a:pt x="147" y="2144"/>
                </a:cubicBezTo>
                <a:cubicBezTo>
                  <a:pt x="132" y="2155"/>
                  <a:pt x="107" y="2160"/>
                  <a:pt x="73" y="2160"/>
                </a:cubicBezTo>
                <a:cubicBezTo>
                  <a:pt x="35" y="2176"/>
                  <a:pt x="45" y="2198"/>
                  <a:pt x="103" y="2226"/>
                </a:cubicBezTo>
                <a:cubicBezTo>
                  <a:pt x="131" y="2229"/>
                  <a:pt x="161" y="2226"/>
                  <a:pt x="195" y="2217"/>
                </a:cubicBezTo>
                <a:cubicBezTo>
                  <a:pt x="250" y="2202"/>
                  <a:pt x="277" y="2194"/>
                  <a:pt x="278" y="2194"/>
                </a:cubicBezTo>
                <a:cubicBezTo>
                  <a:pt x="281" y="2195"/>
                  <a:pt x="285" y="2198"/>
                  <a:pt x="288" y="2202"/>
                </a:cubicBezTo>
                <a:cubicBezTo>
                  <a:pt x="291" y="2208"/>
                  <a:pt x="294" y="2211"/>
                  <a:pt x="297" y="2212"/>
                </a:cubicBezTo>
                <a:cubicBezTo>
                  <a:pt x="300" y="2212"/>
                  <a:pt x="305" y="2211"/>
                  <a:pt x="313" y="2210"/>
                </a:cubicBezTo>
                <a:cubicBezTo>
                  <a:pt x="319" y="2209"/>
                  <a:pt x="324" y="2209"/>
                  <a:pt x="329" y="2209"/>
                </a:cubicBezTo>
                <a:cubicBezTo>
                  <a:pt x="325" y="2213"/>
                  <a:pt x="321" y="2219"/>
                  <a:pt x="315" y="2229"/>
                </a:cubicBezTo>
                <a:cubicBezTo>
                  <a:pt x="309" y="2238"/>
                  <a:pt x="304" y="2245"/>
                  <a:pt x="299" y="2249"/>
                </a:cubicBezTo>
                <a:cubicBezTo>
                  <a:pt x="296" y="2252"/>
                  <a:pt x="291" y="2255"/>
                  <a:pt x="283" y="2258"/>
                </a:cubicBezTo>
                <a:cubicBezTo>
                  <a:pt x="275" y="2261"/>
                  <a:pt x="270" y="2264"/>
                  <a:pt x="267" y="2266"/>
                </a:cubicBezTo>
                <a:cubicBezTo>
                  <a:pt x="264" y="2269"/>
                  <a:pt x="259" y="2275"/>
                  <a:pt x="253" y="2285"/>
                </a:cubicBezTo>
                <a:cubicBezTo>
                  <a:pt x="248" y="2292"/>
                  <a:pt x="247" y="2299"/>
                  <a:pt x="252" y="2304"/>
                </a:cubicBezTo>
                <a:cubicBezTo>
                  <a:pt x="268" y="2324"/>
                  <a:pt x="303" y="2332"/>
                  <a:pt x="355" y="2330"/>
                </a:cubicBezTo>
                <a:cubicBezTo>
                  <a:pt x="406" y="2326"/>
                  <a:pt x="443" y="2314"/>
                  <a:pt x="467" y="2292"/>
                </a:cubicBezTo>
                <a:cubicBezTo>
                  <a:pt x="477" y="2296"/>
                  <a:pt x="489" y="2297"/>
                  <a:pt x="501" y="2293"/>
                </a:cubicBezTo>
                <a:cubicBezTo>
                  <a:pt x="511" y="2290"/>
                  <a:pt x="521" y="2285"/>
                  <a:pt x="531" y="2277"/>
                </a:cubicBezTo>
                <a:cubicBezTo>
                  <a:pt x="531" y="2265"/>
                  <a:pt x="530" y="2252"/>
                  <a:pt x="527" y="2237"/>
                </a:cubicBezTo>
                <a:cubicBezTo>
                  <a:pt x="523" y="2212"/>
                  <a:pt x="520" y="2199"/>
                  <a:pt x="520" y="2199"/>
                </a:cubicBezTo>
                <a:cubicBezTo>
                  <a:pt x="534" y="2191"/>
                  <a:pt x="542" y="2177"/>
                  <a:pt x="545" y="2157"/>
                </a:cubicBezTo>
                <a:cubicBezTo>
                  <a:pt x="547" y="2135"/>
                  <a:pt x="538" y="2124"/>
                  <a:pt x="516" y="2123"/>
                </a:cubicBezTo>
                <a:cubicBezTo>
                  <a:pt x="538" y="2067"/>
                  <a:pt x="548" y="1987"/>
                  <a:pt x="547" y="1884"/>
                </a:cubicBezTo>
                <a:cubicBezTo>
                  <a:pt x="546" y="1815"/>
                  <a:pt x="539" y="1730"/>
                  <a:pt x="527" y="1629"/>
                </a:cubicBezTo>
                <a:cubicBezTo>
                  <a:pt x="524" y="1610"/>
                  <a:pt x="519" y="1590"/>
                  <a:pt x="512" y="1570"/>
                </a:cubicBezTo>
                <a:cubicBezTo>
                  <a:pt x="511" y="1568"/>
                  <a:pt x="507" y="1559"/>
                  <a:pt x="500" y="1543"/>
                </a:cubicBezTo>
                <a:cubicBezTo>
                  <a:pt x="494" y="1532"/>
                  <a:pt x="491" y="1524"/>
                  <a:pt x="491" y="1517"/>
                </a:cubicBezTo>
                <a:cubicBezTo>
                  <a:pt x="490" y="1507"/>
                  <a:pt x="491" y="1492"/>
                  <a:pt x="493" y="1470"/>
                </a:cubicBezTo>
                <a:cubicBezTo>
                  <a:pt x="497" y="1448"/>
                  <a:pt x="497" y="1432"/>
                  <a:pt x="497" y="1422"/>
                </a:cubicBezTo>
                <a:cubicBezTo>
                  <a:pt x="497" y="1419"/>
                  <a:pt x="496" y="1414"/>
                  <a:pt x="494" y="1408"/>
                </a:cubicBezTo>
                <a:cubicBezTo>
                  <a:pt x="492" y="1401"/>
                  <a:pt x="491" y="1396"/>
                  <a:pt x="491" y="1393"/>
                </a:cubicBezTo>
                <a:cubicBezTo>
                  <a:pt x="493" y="1358"/>
                  <a:pt x="493" y="1358"/>
                  <a:pt x="493" y="1358"/>
                </a:cubicBezTo>
                <a:cubicBezTo>
                  <a:pt x="493" y="1344"/>
                  <a:pt x="491" y="1332"/>
                  <a:pt x="487" y="1324"/>
                </a:cubicBezTo>
                <a:cubicBezTo>
                  <a:pt x="490" y="1308"/>
                  <a:pt x="493" y="1290"/>
                  <a:pt x="495" y="1270"/>
                </a:cubicBezTo>
                <a:cubicBezTo>
                  <a:pt x="498" y="1246"/>
                  <a:pt x="500" y="1230"/>
                  <a:pt x="501" y="1218"/>
                </a:cubicBezTo>
                <a:cubicBezTo>
                  <a:pt x="509" y="1178"/>
                  <a:pt x="514" y="1146"/>
                  <a:pt x="517" y="1126"/>
                </a:cubicBezTo>
                <a:cubicBezTo>
                  <a:pt x="522" y="1088"/>
                  <a:pt x="522" y="1056"/>
                  <a:pt x="516" y="1028"/>
                </a:cubicBezTo>
                <a:cubicBezTo>
                  <a:pt x="515" y="1024"/>
                  <a:pt x="513" y="1018"/>
                  <a:pt x="510" y="1009"/>
                </a:cubicBezTo>
                <a:cubicBezTo>
                  <a:pt x="506" y="1000"/>
                  <a:pt x="504" y="994"/>
                  <a:pt x="503" y="988"/>
                </a:cubicBezTo>
                <a:cubicBezTo>
                  <a:pt x="501" y="969"/>
                  <a:pt x="501" y="952"/>
                  <a:pt x="501" y="936"/>
                </a:cubicBezTo>
                <a:cubicBezTo>
                  <a:pt x="502" y="932"/>
                  <a:pt x="503" y="927"/>
                  <a:pt x="505" y="922"/>
                </a:cubicBezTo>
                <a:cubicBezTo>
                  <a:pt x="507" y="915"/>
                  <a:pt x="509" y="910"/>
                  <a:pt x="510" y="908"/>
                </a:cubicBezTo>
                <a:cubicBezTo>
                  <a:pt x="512" y="896"/>
                  <a:pt x="515" y="878"/>
                  <a:pt x="517" y="852"/>
                </a:cubicBezTo>
                <a:cubicBezTo>
                  <a:pt x="519" y="826"/>
                  <a:pt x="522" y="808"/>
                  <a:pt x="525" y="796"/>
                </a:cubicBezTo>
                <a:cubicBezTo>
                  <a:pt x="527" y="785"/>
                  <a:pt x="532" y="771"/>
                  <a:pt x="539" y="754"/>
                </a:cubicBezTo>
                <a:cubicBezTo>
                  <a:pt x="550" y="725"/>
                  <a:pt x="556" y="710"/>
                  <a:pt x="556" y="710"/>
                </a:cubicBezTo>
                <a:cubicBezTo>
                  <a:pt x="566" y="681"/>
                  <a:pt x="571" y="666"/>
                  <a:pt x="572" y="666"/>
                </a:cubicBezTo>
                <a:cubicBezTo>
                  <a:pt x="578" y="650"/>
                  <a:pt x="585" y="638"/>
                  <a:pt x="592" y="630"/>
                </a:cubicBezTo>
                <a:close/>
                <a:moveTo>
                  <a:pt x="279" y="364"/>
                </a:moveTo>
                <a:cubicBezTo>
                  <a:pt x="274" y="372"/>
                  <a:pt x="272" y="377"/>
                  <a:pt x="271" y="378"/>
                </a:cubicBezTo>
                <a:cubicBezTo>
                  <a:pt x="266" y="382"/>
                  <a:pt x="249" y="390"/>
                  <a:pt x="222" y="401"/>
                </a:cubicBezTo>
                <a:cubicBezTo>
                  <a:pt x="201" y="410"/>
                  <a:pt x="187" y="419"/>
                  <a:pt x="179" y="429"/>
                </a:cubicBezTo>
                <a:cubicBezTo>
                  <a:pt x="175" y="433"/>
                  <a:pt x="172" y="440"/>
                  <a:pt x="167" y="449"/>
                </a:cubicBezTo>
                <a:cubicBezTo>
                  <a:pt x="163" y="458"/>
                  <a:pt x="159" y="465"/>
                  <a:pt x="155" y="469"/>
                </a:cubicBezTo>
                <a:cubicBezTo>
                  <a:pt x="154" y="477"/>
                  <a:pt x="151" y="485"/>
                  <a:pt x="147" y="492"/>
                </a:cubicBezTo>
                <a:cubicBezTo>
                  <a:pt x="145" y="497"/>
                  <a:pt x="140" y="503"/>
                  <a:pt x="135" y="511"/>
                </a:cubicBezTo>
                <a:cubicBezTo>
                  <a:pt x="131" y="508"/>
                  <a:pt x="129" y="504"/>
                  <a:pt x="128" y="500"/>
                </a:cubicBezTo>
                <a:cubicBezTo>
                  <a:pt x="124" y="488"/>
                  <a:pt x="130" y="472"/>
                  <a:pt x="145" y="452"/>
                </a:cubicBezTo>
                <a:cubicBezTo>
                  <a:pt x="147" y="449"/>
                  <a:pt x="153" y="444"/>
                  <a:pt x="160" y="438"/>
                </a:cubicBezTo>
                <a:cubicBezTo>
                  <a:pt x="167" y="432"/>
                  <a:pt x="172" y="426"/>
                  <a:pt x="175" y="422"/>
                </a:cubicBezTo>
                <a:cubicBezTo>
                  <a:pt x="178" y="417"/>
                  <a:pt x="181" y="410"/>
                  <a:pt x="183" y="400"/>
                </a:cubicBezTo>
                <a:cubicBezTo>
                  <a:pt x="186" y="389"/>
                  <a:pt x="189" y="381"/>
                  <a:pt x="191" y="376"/>
                </a:cubicBezTo>
                <a:cubicBezTo>
                  <a:pt x="201" y="380"/>
                  <a:pt x="209" y="382"/>
                  <a:pt x="216" y="381"/>
                </a:cubicBezTo>
                <a:cubicBezTo>
                  <a:pt x="223" y="380"/>
                  <a:pt x="231" y="378"/>
                  <a:pt x="240" y="374"/>
                </a:cubicBezTo>
                <a:cubicBezTo>
                  <a:pt x="240" y="372"/>
                  <a:pt x="239" y="370"/>
                  <a:pt x="237" y="368"/>
                </a:cubicBezTo>
                <a:cubicBezTo>
                  <a:pt x="235" y="366"/>
                  <a:pt x="235" y="364"/>
                  <a:pt x="235" y="362"/>
                </a:cubicBezTo>
                <a:cubicBezTo>
                  <a:pt x="242" y="364"/>
                  <a:pt x="250" y="362"/>
                  <a:pt x="258" y="354"/>
                </a:cubicBezTo>
                <a:cubicBezTo>
                  <a:pt x="267" y="347"/>
                  <a:pt x="275" y="345"/>
                  <a:pt x="282" y="348"/>
                </a:cubicBezTo>
                <a:cubicBezTo>
                  <a:pt x="283" y="352"/>
                  <a:pt x="283" y="358"/>
                  <a:pt x="279" y="364"/>
                </a:cubicBezTo>
                <a:cubicBezTo>
                  <a:pt x="279" y="364"/>
                  <a:pt x="279" y="364"/>
                  <a:pt x="279" y="3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3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ïṣ1iďê">
            <a:extLst>
              <a:ext uri="{FF2B5EF4-FFF2-40B4-BE49-F238E27FC236}">
                <a16:creationId xmlns:a16="http://schemas.microsoft.com/office/drawing/2014/main" id="{6D78130B-4E09-4A11-92F5-3C6102BE1890}"/>
              </a:ext>
            </a:extLst>
          </p:cNvPr>
          <p:cNvSpPr txBox="1"/>
          <p:nvPr/>
        </p:nvSpPr>
        <p:spPr bwMode="auto">
          <a:xfrm>
            <a:off x="6524993" y="4648879"/>
            <a:ext cx="1905200" cy="441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6330308821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342B5-7712-4984-AF2A-5A0CABECA437}"/>
              </a:ext>
            </a:extLst>
          </p:cNvPr>
          <p:cNvSpPr txBox="1"/>
          <p:nvPr/>
        </p:nvSpPr>
        <p:spPr>
          <a:xfrm>
            <a:off x="594235" y="5198123"/>
            <a:ext cx="248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1"/>
                </a:solidFill>
                <a:effectLst/>
                <a:latin typeface="+mj-lt"/>
              </a:rPr>
              <a:t>Yaninchaya</a:t>
            </a:r>
            <a:endParaRPr lang="da-DK" sz="2400" b="0" i="0" dirty="0">
              <a:solidFill>
                <a:schemeClr val="accent1"/>
              </a:solidFill>
              <a:effectLst/>
              <a:latin typeface="+mj-lt"/>
            </a:endParaRPr>
          </a:p>
          <a:p>
            <a:pPr algn="ctr"/>
            <a:r>
              <a:rPr lang="da-DK" sz="2400" dirty="0" err="1">
                <a:solidFill>
                  <a:schemeClr val="accent1"/>
                </a:solidFill>
                <a:latin typeface="+mj-lt"/>
              </a:rPr>
              <a:t>Unjitwattana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9138C-E5A9-40FC-A235-03EFDEB11917}"/>
              </a:ext>
            </a:extLst>
          </p:cNvPr>
          <p:cNvSpPr txBox="1"/>
          <p:nvPr/>
        </p:nvSpPr>
        <p:spPr>
          <a:xfrm>
            <a:off x="6329288" y="5198123"/>
            <a:ext cx="248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1"/>
                </a:solidFill>
                <a:effectLst/>
                <a:latin typeface="+mj-lt"/>
              </a:rPr>
              <a:t>Parin</a:t>
            </a:r>
            <a:endParaRPr lang="da-DK" sz="2400" b="0" i="0" dirty="0">
              <a:solidFill>
                <a:schemeClr val="accent1"/>
              </a:solidFill>
              <a:effectLst/>
              <a:latin typeface="+mj-lt"/>
            </a:endParaRPr>
          </a:p>
          <a:p>
            <a:pPr algn="ctr"/>
            <a:r>
              <a:rPr lang="da-DK" sz="2400" dirty="0" err="1">
                <a:solidFill>
                  <a:schemeClr val="accent1"/>
                </a:solidFill>
                <a:latin typeface="+mj-lt"/>
              </a:rPr>
              <a:t>Opasphatikul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F0D12-C240-460A-B9F7-01CB52D19CB7}"/>
              </a:ext>
            </a:extLst>
          </p:cNvPr>
          <p:cNvSpPr txBox="1"/>
          <p:nvPr/>
        </p:nvSpPr>
        <p:spPr>
          <a:xfrm>
            <a:off x="3443104" y="5201301"/>
            <a:ext cx="248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2"/>
                </a:solidFill>
                <a:effectLst/>
                <a:latin typeface="+mj-lt"/>
              </a:rPr>
              <a:t>Natnicha</a:t>
            </a:r>
            <a:endParaRPr lang="da-DK" sz="2400" b="0" i="0" dirty="0">
              <a:solidFill>
                <a:schemeClr val="accent2"/>
              </a:solidFill>
              <a:effectLst/>
              <a:latin typeface="+mj-lt"/>
            </a:endParaRPr>
          </a:p>
          <a:p>
            <a:pPr algn="ctr"/>
            <a:r>
              <a:rPr lang="da-DK" sz="2400" dirty="0" err="1">
                <a:solidFill>
                  <a:schemeClr val="accent2"/>
                </a:solidFill>
                <a:latin typeface="+mj-lt"/>
              </a:rPr>
              <a:t>Coasol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27DF8-B6A7-424F-BC2F-FE82621B96DC}"/>
              </a:ext>
            </a:extLst>
          </p:cNvPr>
          <p:cNvSpPr txBox="1"/>
          <p:nvPr/>
        </p:nvSpPr>
        <p:spPr>
          <a:xfrm>
            <a:off x="9049587" y="5198123"/>
            <a:ext cx="248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2"/>
                </a:solidFill>
                <a:effectLst/>
                <a:latin typeface="+mj-lt"/>
              </a:rPr>
              <a:t>Nanthicha</a:t>
            </a:r>
            <a:endParaRPr lang="da-DK" sz="2400" b="0" i="0" dirty="0">
              <a:solidFill>
                <a:schemeClr val="accent2"/>
              </a:solidFill>
              <a:effectLst/>
              <a:latin typeface="+mj-lt"/>
            </a:endParaRPr>
          </a:p>
          <a:p>
            <a:pPr algn="ctr"/>
            <a:r>
              <a:rPr lang="da-DK" sz="2400" dirty="0" err="1">
                <a:solidFill>
                  <a:schemeClr val="accent2"/>
                </a:solidFill>
                <a:latin typeface="+mj-lt"/>
              </a:rPr>
              <a:t>Makjinda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FFE6080A-9BC9-4A1B-A565-FAA87CD16985}"/>
              </a:ext>
            </a:extLst>
          </p:cNvPr>
          <p:cNvSpPr txBox="1">
            <a:spLocks/>
          </p:cNvSpPr>
          <p:nvPr/>
        </p:nvSpPr>
        <p:spPr>
          <a:xfrm>
            <a:off x="763506" y="406320"/>
            <a:ext cx="105156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Presented </a:t>
            </a:r>
            <a:r>
              <a:rPr lang="en-US" b="1" dirty="0">
                <a:solidFill>
                  <a:srgbClr val="FFCE1A"/>
                </a:solidFill>
              </a:rPr>
              <a:t>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8F707-0A15-4951-E1F4-EAED69E2EA51}"/>
              </a:ext>
            </a:extLst>
          </p:cNvPr>
          <p:cNvSpPr txBox="1"/>
          <p:nvPr/>
        </p:nvSpPr>
        <p:spPr>
          <a:xfrm>
            <a:off x="4550906" y="-202934"/>
            <a:ext cx="5620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err="1">
                <a:solidFill>
                  <a:srgbClr val="3A40F0"/>
                </a:solidFill>
                <a:effectLst>
                  <a:outerShdw blurRad="50800" dist="35312" dir="3660000" sx="108508" sy="108508" algn="ctr" rotWithShape="0">
                    <a:schemeClr val="tx1">
                      <a:alpha val="49000"/>
                    </a:schemeClr>
                  </a:outerShdw>
                </a:effectLst>
                <a:latin typeface="Rastanty Cortez" panose="02000506000000020003" pitchFamily="2" charset="77"/>
                <a:cs typeface="Vladimir Script" panose="020F0502020204030204" pitchFamily="34" charset="0"/>
              </a:rPr>
              <a:t>Chayen</a:t>
            </a:r>
            <a:endParaRPr lang="en-US" sz="16000" b="1" dirty="0">
              <a:solidFill>
                <a:srgbClr val="3A40F0"/>
              </a:solidFill>
              <a:effectLst>
                <a:outerShdw blurRad="50800" dist="35312" dir="3660000" sx="108508" sy="108508" algn="ctr" rotWithShape="0">
                  <a:schemeClr val="tx1">
                    <a:alpha val="49000"/>
                  </a:schemeClr>
                </a:outerShdw>
              </a:effectLst>
              <a:latin typeface="Rastanty Cortez" panose="02000506000000020003" pitchFamily="2" charset="77"/>
              <a:cs typeface="Vladimir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14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acade of residential building with shadow from old street light">
            <a:extLst>
              <a:ext uri="{FF2B5EF4-FFF2-40B4-BE49-F238E27FC236}">
                <a16:creationId xmlns:a16="http://schemas.microsoft.com/office/drawing/2014/main" id="{1365039C-14F2-4DA0-86D2-290E2D089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8" b="390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69502C-01AA-4DBD-B946-0982908DA73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47FAB-D26E-47A3-83DD-D99F318544B5}"/>
              </a:ext>
            </a:extLst>
          </p:cNvPr>
          <p:cNvSpPr txBox="1"/>
          <p:nvPr/>
        </p:nvSpPr>
        <p:spPr>
          <a:xfrm>
            <a:off x="3962400" y="2875002"/>
            <a:ext cx="4267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3B40F0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38590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88FE529-DEEA-EA5F-4BDA-461D6A62C9FB}"/>
              </a:ext>
            </a:extLst>
          </p:cNvPr>
          <p:cNvSpPr/>
          <p:nvPr/>
        </p:nvSpPr>
        <p:spPr>
          <a:xfrm>
            <a:off x="3442854" y="1997226"/>
            <a:ext cx="4013200" cy="401320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E1A75-7C1E-481D-BFA3-96349382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55" y="1741054"/>
            <a:ext cx="8659091" cy="4913746"/>
          </a:xfrm>
          <a:prstGeom prst="rect">
            <a:avLst/>
          </a:prstGeom>
        </p:spPr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DD619D2-B8A5-1216-12EA-1BAAF8611E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8699" b="86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6326AC-4D42-4FAA-AE90-15540847F0C7}"/>
              </a:ext>
            </a:extLst>
          </p:cNvPr>
          <p:cNvSpPr txBox="1"/>
          <p:nvPr/>
        </p:nvSpPr>
        <p:spPr>
          <a:xfrm>
            <a:off x="2336799" y="3542161"/>
            <a:ext cx="2804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3A40F0"/>
                </a:solidFill>
                <a:latin typeface="+mj-lt"/>
              </a:rPr>
              <a:t>14 Types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48E3CB8-CDEE-4AC5-A5FF-4027330F7B8C}"/>
              </a:ext>
            </a:extLst>
          </p:cNvPr>
          <p:cNvSpPr txBox="1">
            <a:spLocks/>
          </p:cNvSpPr>
          <p:nvPr/>
        </p:nvSpPr>
        <p:spPr>
          <a:xfrm>
            <a:off x="527289" y="445117"/>
            <a:ext cx="105156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accent2"/>
                </a:solidFill>
              </a:rPr>
              <a:t>Traffy</a:t>
            </a:r>
            <a:r>
              <a:rPr lang="en-US" b="1" dirty="0"/>
              <a:t> Fondue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0655B4-66CB-526B-A9C9-5261B03B51EA}"/>
              </a:ext>
            </a:extLst>
          </p:cNvPr>
          <p:cNvSpPr/>
          <p:nvPr/>
        </p:nvSpPr>
        <p:spPr>
          <a:xfrm>
            <a:off x="1350902" y="3253270"/>
            <a:ext cx="1061320" cy="986178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ไฟฟ้า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ประปา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AED790-915D-9463-8C94-8DA57198524C}"/>
              </a:ext>
            </a:extLst>
          </p:cNvPr>
          <p:cNvGrpSpPr/>
          <p:nvPr/>
        </p:nvGrpSpPr>
        <p:grpSpPr>
          <a:xfrm>
            <a:off x="2205272" y="1974497"/>
            <a:ext cx="1140272" cy="1088561"/>
            <a:chOff x="2205272" y="1974497"/>
            <a:chExt cx="1140272" cy="10885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F0805A-CBCC-1252-F508-894526DCF13D}"/>
                </a:ext>
              </a:extLst>
            </p:cNvPr>
            <p:cNvSpPr/>
            <p:nvPr/>
          </p:nvSpPr>
          <p:spPr>
            <a:xfrm>
              <a:off x="2205272" y="1974497"/>
              <a:ext cx="1140272" cy="1088561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923F13-073C-4D92-578D-218445071BEC}"/>
                </a:ext>
              </a:extLst>
            </p:cNvPr>
            <p:cNvSpPr txBox="1"/>
            <p:nvPr/>
          </p:nvSpPr>
          <p:spPr>
            <a:xfrm>
              <a:off x="2360069" y="2266659"/>
              <a:ext cx="8908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ไฟถนนเสีย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EB3EAFA-23E0-602C-28BC-67AAC39DA612}"/>
              </a:ext>
            </a:extLst>
          </p:cNvPr>
          <p:cNvGrpSpPr/>
          <p:nvPr/>
        </p:nvGrpSpPr>
        <p:grpSpPr>
          <a:xfrm>
            <a:off x="1667895" y="4424671"/>
            <a:ext cx="1061320" cy="986178"/>
            <a:chOff x="1667895" y="4424671"/>
            <a:chExt cx="1061320" cy="98617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A51BAF-B5B1-E6D6-CA29-8E04D3D5AFE1}"/>
                </a:ext>
              </a:extLst>
            </p:cNvPr>
            <p:cNvSpPr/>
            <p:nvPr/>
          </p:nvSpPr>
          <p:spPr>
            <a:xfrm>
              <a:off x="1667895" y="4424671"/>
              <a:ext cx="1061320" cy="986178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48B3F0-9739-A81E-5228-12BA009D18E3}"/>
                </a:ext>
              </a:extLst>
            </p:cNvPr>
            <p:cNvSpPr txBox="1"/>
            <p:nvPr/>
          </p:nvSpPr>
          <p:spPr>
            <a:xfrm>
              <a:off x="1753113" y="4719786"/>
              <a:ext cx="89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ถนน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8AF46B7-7FA3-4BE6-61AA-3DA9302FD34F}"/>
              </a:ext>
            </a:extLst>
          </p:cNvPr>
          <p:cNvGrpSpPr/>
          <p:nvPr/>
        </p:nvGrpSpPr>
        <p:grpSpPr>
          <a:xfrm>
            <a:off x="1876001" y="5129729"/>
            <a:ext cx="1278450" cy="1163629"/>
            <a:chOff x="1876001" y="5129729"/>
            <a:chExt cx="1278450" cy="116362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637D52-2F5F-C347-B4D5-47390C9A0840}"/>
                </a:ext>
              </a:extLst>
            </p:cNvPr>
            <p:cNvSpPr/>
            <p:nvPr/>
          </p:nvSpPr>
          <p:spPr>
            <a:xfrm>
              <a:off x="1876001" y="5129729"/>
              <a:ext cx="1278450" cy="1163629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E98A19-488B-B069-377D-058D5D0B9418}"/>
                </a:ext>
              </a:extLst>
            </p:cNvPr>
            <p:cNvSpPr txBox="1"/>
            <p:nvPr/>
          </p:nvSpPr>
          <p:spPr>
            <a:xfrm>
              <a:off x="2059675" y="5368742"/>
              <a:ext cx="8908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อาคารชำรุด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131C95-4648-E75F-E5C6-0057BDE3F647}"/>
              </a:ext>
            </a:extLst>
          </p:cNvPr>
          <p:cNvGrpSpPr/>
          <p:nvPr/>
        </p:nvGrpSpPr>
        <p:grpSpPr>
          <a:xfrm>
            <a:off x="3901096" y="374312"/>
            <a:ext cx="1683349" cy="1461616"/>
            <a:chOff x="3901096" y="374312"/>
            <a:chExt cx="1683349" cy="146161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BCC6CA-BA20-C5D5-2CA5-EE6639BEF640}"/>
                </a:ext>
              </a:extLst>
            </p:cNvPr>
            <p:cNvSpPr/>
            <p:nvPr/>
          </p:nvSpPr>
          <p:spPr>
            <a:xfrm>
              <a:off x="3901096" y="374312"/>
              <a:ext cx="1613271" cy="1461616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3D7DA4-B122-E732-836F-F236FDFB53AE}"/>
                </a:ext>
              </a:extLst>
            </p:cNvPr>
            <p:cNvSpPr txBox="1"/>
            <p:nvPr/>
          </p:nvSpPr>
          <p:spPr>
            <a:xfrm>
              <a:off x="4068302" y="706521"/>
              <a:ext cx="15161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dirty="0">
                  <a:solidFill>
                    <a:schemeClr val="bg1"/>
                  </a:solidFill>
                  <a:effectLst/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อุปกรณ์ครุภัณฑ์ชำรุด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CFA98E-338E-BF82-F5FC-21BEC55DD38A}"/>
              </a:ext>
            </a:extLst>
          </p:cNvPr>
          <p:cNvGrpSpPr/>
          <p:nvPr/>
        </p:nvGrpSpPr>
        <p:grpSpPr>
          <a:xfrm>
            <a:off x="3006982" y="432280"/>
            <a:ext cx="1061320" cy="986178"/>
            <a:chOff x="3006982" y="432280"/>
            <a:chExt cx="1061320" cy="9861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A6BFDD-49B7-B16C-96B8-2E01434CA635}"/>
                </a:ext>
              </a:extLst>
            </p:cNvPr>
            <p:cNvSpPr/>
            <p:nvPr/>
          </p:nvSpPr>
          <p:spPr>
            <a:xfrm>
              <a:off x="3006982" y="432280"/>
              <a:ext cx="1061320" cy="986178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300D26-56BB-55A8-20E5-A888CC1BF4B1}"/>
                </a:ext>
              </a:extLst>
            </p:cNvPr>
            <p:cNvSpPr txBox="1"/>
            <p:nvPr/>
          </p:nvSpPr>
          <p:spPr>
            <a:xfrm>
              <a:off x="3092200" y="721724"/>
              <a:ext cx="89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จุดเสี่ยง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8D5545-EEA2-2CAA-5DC1-E4E27FB845B3}"/>
              </a:ext>
            </a:extLst>
          </p:cNvPr>
          <p:cNvGrpSpPr/>
          <p:nvPr/>
        </p:nvGrpSpPr>
        <p:grpSpPr>
          <a:xfrm>
            <a:off x="3251762" y="5603016"/>
            <a:ext cx="1412948" cy="1393588"/>
            <a:chOff x="3251762" y="5603016"/>
            <a:chExt cx="1412948" cy="139358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B6DA2E-BE3F-1679-62D2-D33DE73384BF}"/>
                </a:ext>
              </a:extLst>
            </p:cNvPr>
            <p:cNvSpPr/>
            <p:nvPr/>
          </p:nvSpPr>
          <p:spPr>
            <a:xfrm>
              <a:off x="3251762" y="5603016"/>
              <a:ext cx="1412948" cy="1393588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022208-CCB9-5C6F-509F-B303AA8D80DA}"/>
                </a:ext>
              </a:extLst>
            </p:cNvPr>
            <p:cNvSpPr txBox="1"/>
            <p:nvPr/>
          </p:nvSpPr>
          <p:spPr>
            <a:xfrm>
              <a:off x="3333827" y="6111540"/>
              <a:ext cx="124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สาธารณภัย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66691F-AAF2-1D3F-A4BE-5FCE121342CE}"/>
              </a:ext>
            </a:extLst>
          </p:cNvPr>
          <p:cNvGrpSpPr/>
          <p:nvPr/>
        </p:nvGrpSpPr>
        <p:grpSpPr>
          <a:xfrm>
            <a:off x="1469167" y="665870"/>
            <a:ext cx="1232198" cy="1134940"/>
            <a:chOff x="1469167" y="665870"/>
            <a:chExt cx="1232198" cy="11349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D81853-1C1D-526A-FE73-7777D049BCDB}"/>
                </a:ext>
              </a:extLst>
            </p:cNvPr>
            <p:cNvSpPr/>
            <p:nvPr/>
          </p:nvSpPr>
          <p:spPr>
            <a:xfrm>
              <a:off x="1469167" y="665870"/>
              <a:ext cx="1232198" cy="1134940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0486A6-27EC-1C4D-2886-911784D401C7}"/>
                </a:ext>
              </a:extLst>
            </p:cNvPr>
            <p:cNvSpPr txBox="1"/>
            <p:nvPr/>
          </p:nvSpPr>
          <p:spPr>
            <a:xfrm>
              <a:off x="1679877" y="973577"/>
              <a:ext cx="8908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สัตว์</a:t>
              </a:r>
              <a:r>
                <a:rPr lang="en-US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,</a:t>
              </a:r>
              <a:endParaRPr lang="th-TH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ต้นไม้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DE31DC-8A72-F68D-0E31-C07990F063BA}"/>
              </a:ext>
            </a:extLst>
          </p:cNvPr>
          <p:cNvGrpSpPr/>
          <p:nvPr/>
        </p:nvGrpSpPr>
        <p:grpSpPr>
          <a:xfrm>
            <a:off x="694049" y="1960531"/>
            <a:ext cx="1232199" cy="1088561"/>
            <a:chOff x="694049" y="1960531"/>
            <a:chExt cx="1232199" cy="10885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96D3C-9FF8-5466-B7E5-7C7128012992}"/>
                </a:ext>
              </a:extLst>
            </p:cNvPr>
            <p:cNvSpPr/>
            <p:nvPr/>
          </p:nvSpPr>
          <p:spPr>
            <a:xfrm>
              <a:off x="694049" y="1960531"/>
              <a:ext cx="1232199" cy="1088561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22E6CA-06F1-4F48-3861-18A933BC559B}"/>
                </a:ext>
              </a:extLst>
            </p:cNvPr>
            <p:cNvSpPr txBox="1"/>
            <p:nvPr/>
          </p:nvSpPr>
          <p:spPr>
            <a:xfrm>
              <a:off x="862229" y="2194102"/>
              <a:ext cx="8908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ความสะอาด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CDD5E-24FD-C308-FE46-E0EC3F68410B}"/>
              </a:ext>
            </a:extLst>
          </p:cNvPr>
          <p:cNvGrpSpPr/>
          <p:nvPr/>
        </p:nvGrpSpPr>
        <p:grpSpPr>
          <a:xfrm>
            <a:off x="-441722" y="2201847"/>
            <a:ext cx="1395978" cy="1213924"/>
            <a:chOff x="-441722" y="2201847"/>
            <a:chExt cx="1395978" cy="12139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2236C1-ED6E-FA20-2849-DD2155E463F7}"/>
                </a:ext>
              </a:extLst>
            </p:cNvPr>
            <p:cNvSpPr/>
            <p:nvPr/>
          </p:nvSpPr>
          <p:spPr>
            <a:xfrm>
              <a:off x="-441722" y="2201847"/>
              <a:ext cx="1395978" cy="1213924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148F88-5B3E-D1BE-999D-48639F44999D}"/>
                </a:ext>
              </a:extLst>
            </p:cNvPr>
            <p:cNvSpPr txBox="1"/>
            <p:nvPr/>
          </p:nvSpPr>
          <p:spPr>
            <a:xfrm>
              <a:off x="-2359" y="2747419"/>
              <a:ext cx="89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สุขภาพ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27C16D-0DEC-D3D0-2296-95515195B920}"/>
              </a:ext>
            </a:extLst>
          </p:cNvPr>
          <p:cNvGrpSpPr/>
          <p:nvPr/>
        </p:nvGrpSpPr>
        <p:grpSpPr>
          <a:xfrm>
            <a:off x="266649" y="3746359"/>
            <a:ext cx="1061320" cy="986178"/>
            <a:chOff x="266649" y="3746359"/>
            <a:chExt cx="1061320" cy="98617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44E2AF-D8C4-DCA7-D125-C7FEBA805E2F}"/>
                </a:ext>
              </a:extLst>
            </p:cNvPr>
            <p:cNvSpPr/>
            <p:nvPr/>
          </p:nvSpPr>
          <p:spPr>
            <a:xfrm>
              <a:off x="266649" y="3746359"/>
              <a:ext cx="1061320" cy="986178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F2C091-EA03-6962-366F-AC8D2C8F0DDE}"/>
                </a:ext>
              </a:extLst>
            </p:cNvPr>
            <p:cNvSpPr txBox="1"/>
            <p:nvPr/>
          </p:nvSpPr>
          <p:spPr>
            <a:xfrm>
              <a:off x="353851" y="4025308"/>
              <a:ext cx="89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ทุจริต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208F83-0502-B55B-E98D-862B32C55982}"/>
              </a:ext>
            </a:extLst>
          </p:cNvPr>
          <p:cNvGrpSpPr/>
          <p:nvPr/>
        </p:nvGrpSpPr>
        <p:grpSpPr>
          <a:xfrm>
            <a:off x="518504" y="5024248"/>
            <a:ext cx="1061320" cy="986178"/>
            <a:chOff x="518504" y="5024248"/>
            <a:chExt cx="1061320" cy="98617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319E49-69DF-551B-D02F-F0D79C38A3B9}"/>
                </a:ext>
              </a:extLst>
            </p:cNvPr>
            <p:cNvSpPr/>
            <p:nvPr/>
          </p:nvSpPr>
          <p:spPr>
            <a:xfrm>
              <a:off x="518504" y="5024248"/>
              <a:ext cx="1061320" cy="986178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CDE731-4F26-F60C-81B0-D483C9E7E16C}"/>
                </a:ext>
              </a:extLst>
            </p:cNvPr>
            <p:cNvSpPr txBox="1"/>
            <p:nvPr/>
          </p:nvSpPr>
          <p:spPr>
            <a:xfrm>
              <a:off x="609046" y="5194171"/>
              <a:ext cx="8908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ขึ้นทะเบียน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BC9FBC-E3A4-7E05-883B-21F9D9E54252}"/>
              </a:ext>
            </a:extLst>
          </p:cNvPr>
          <p:cNvGrpSpPr/>
          <p:nvPr/>
        </p:nvGrpSpPr>
        <p:grpSpPr>
          <a:xfrm>
            <a:off x="-77018" y="5987783"/>
            <a:ext cx="1208615" cy="986178"/>
            <a:chOff x="-77018" y="5987783"/>
            <a:chExt cx="1208615" cy="9861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909BFD-91B6-84C0-5F92-2542A01CA293}"/>
                </a:ext>
              </a:extLst>
            </p:cNvPr>
            <p:cNvSpPr/>
            <p:nvPr/>
          </p:nvSpPr>
          <p:spPr>
            <a:xfrm>
              <a:off x="-60811" y="5987783"/>
              <a:ext cx="1061320" cy="986178"/>
            </a:xfrm>
            <a:prstGeom prst="ellipse">
              <a:avLst/>
            </a:prstGeom>
            <a:solidFill>
              <a:srgbClr val="FFC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7A903B-B468-F333-6628-D613868F3776}"/>
                </a:ext>
              </a:extLst>
            </p:cNvPr>
            <p:cNvSpPr txBox="1"/>
            <p:nvPr/>
          </p:nvSpPr>
          <p:spPr>
            <a:xfrm>
              <a:off x="-77018" y="6134649"/>
              <a:ext cx="12086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ความช่วยเหลือ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B473FE-F0A2-CB85-C1BC-A3BD2EB820FA}"/>
              </a:ext>
            </a:extLst>
          </p:cNvPr>
          <p:cNvGrpSpPr/>
          <p:nvPr/>
        </p:nvGrpSpPr>
        <p:grpSpPr>
          <a:xfrm>
            <a:off x="214109" y="379218"/>
            <a:ext cx="1061320" cy="986178"/>
            <a:chOff x="615327" y="648580"/>
            <a:chExt cx="1061320" cy="9861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8DEE24-0BC9-5F10-A073-E379D8AF6F5D}"/>
                </a:ext>
              </a:extLst>
            </p:cNvPr>
            <p:cNvSpPr/>
            <p:nvPr/>
          </p:nvSpPr>
          <p:spPr>
            <a:xfrm>
              <a:off x="615327" y="648580"/>
              <a:ext cx="1061320" cy="986178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16B9B3-1ADC-E10B-667F-BB27E937D9FE}"/>
                </a:ext>
              </a:extLst>
            </p:cNvPr>
            <p:cNvSpPr txBox="1"/>
            <p:nvPr/>
          </p:nvSpPr>
          <p:spPr>
            <a:xfrm>
              <a:off x="642138" y="991065"/>
              <a:ext cx="89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dirty="0">
                  <a:solidFill>
                    <a:schemeClr val="bg1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อื่น ๆ</a:t>
              </a:r>
              <a:endParaRPr lang="en-US" dirty="0">
                <a:solidFill>
                  <a:schemeClr val="bg1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884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151 0 " pathEditMode="relative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185 L 0.33698 -0.15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2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1ACB8C-EC5E-403E-8631-E8C6B45C9602}"/>
              </a:ext>
            </a:extLst>
          </p:cNvPr>
          <p:cNvSpPr/>
          <p:nvPr/>
        </p:nvSpPr>
        <p:spPr>
          <a:xfrm>
            <a:off x="4572000" y="0"/>
            <a:ext cx="3825766" cy="19558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8D1-A2D4-4620-9BC8-91C8598E4017}"/>
              </a:ext>
            </a:extLst>
          </p:cNvPr>
          <p:cNvSpPr/>
          <p:nvPr/>
        </p:nvSpPr>
        <p:spPr>
          <a:xfrm>
            <a:off x="8397766" y="0"/>
            <a:ext cx="3825766" cy="19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88321-A70F-4559-A0A3-755465379F0B}"/>
              </a:ext>
            </a:extLst>
          </p:cNvPr>
          <p:cNvSpPr txBox="1"/>
          <p:nvPr/>
        </p:nvSpPr>
        <p:spPr>
          <a:xfrm>
            <a:off x="5370786" y="2940014"/>
            <a:ext cx="55595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3B40F0"/>
                </a:solidFill>
                <a:latin typeface="+mj-lt"/>
              </a:rPr>
              <a:t>Levels of </a:t>
            </a:r>
          </a:p>
          <a:p>
            <a:r>
              <a:rPr lang="en-US" sz="4400" b="1" dirty="0">
                <a:solidFill>
                  <a:srgbClr val="3B40F0"/>
                </a:solidFill>
                <a:latin typeface="+mj-lt"/>
              </a:rPr>
              <a:t>Road Damage Severity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BC51C9-CDC2-42DE-9206-1FEC5DC70C2B}"/>
              </a:ext>
            </a:extLst>
          </p:cNvPr>
          <p:cNvSpPr/>
          <p:nvPr/>
        </p:nvSpPr>
        <p:spPr>
          <a:xfrm>
            <a:off x="5514194" y="2503427"/>
            <a:ext cx="1785385" cy="4318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9DE5B-30DF-4CDE-A6F9-10CC882E2A90}"/>
              </a:ext>
            </a:extLst>
          </p:cNvPr>
          <p:cNvSpPr txBox="1"/>
          <p:nvPr/>
        </p:nvSpPr>
        <p:spPr>
          <a:xfrm>
            <a:off x="5600436" y="2503427"/>
            <a:ext cx="1612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B40F0"/>
                </a:solidFill>
                <a:latin typeface="+mj-lt"/>
              </a:rPr>
              <a:t>ABOUT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04B89-4840-4878-9C73-AF89E9566780}"/>
              </a:ext>
            </a:extLst>
          </p:cNvPr>
          <p:cNvSpPr/>
          <p:nvPr/>
        </p:nvSpPr>
        <p:spPr>
          <a:xfrm>
            <a:off x="4572000" y="4902200"/>
            <a:ext cx="3825766" cy="19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A9866-201A-44B6-82B8-D068B42AD2B8}"/>
              </a:ext>
            </a:extLst>
          </p:cNvPr>
          <p:cNvSpPr/>
          <p:nvPr/>
        </p:nvSpPr>
        <p:spPr>
          <a:xfrm>
            <a:off x="8397766" y="4895404"/>
            <a:ext cx="3825766" cy="19558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B9F22-0504-4FB0-9C3D-0BB1AF57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79" y="-9443"/>
            <a:ext cx="1986844" cy="1986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D9263-56AB-14FC-467F-F1483095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564" y="-16239"/>
            <a:ext cx="1986844" cy="1986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87C2FE-24EF-4C4C-DCF2-69992A7C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129" y="-31043"/>
            <a:ext cx="1986843" cy="198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C1A56F-6EFA-5802-0889-34A1EF3F4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7414" y="-23641"/>
            <a:ext cx="1986843" cy="1986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03F3D7-C029-9FEF-C3F2-D081C85E5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902200"/>
            <a:ext cx="2045678" cy="20456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B88C82-049D-85DD-1D95-23B0AC162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8543" y="4881202"/>
            <a:ext cx="2064528" cy="20645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99AE32-0530-69CB-42D6-D50BB9CB28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2403" y="4881202"/>
            <a:ext cx="2064529" cy="20645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E8565F-3957-B057-FD95-BE0CA041EF1C}"/>
              </a:ext>
            </a:extLst>
          </p:cNvPr>
          <p:cNvSpPr/>
          <p:nvPr/>
        </p:nvSpPr>
        <p:spPr>
          <a:xfrm>
            <a:off x="-75326" y="-7944"/>
            <a:ext cx="4745049" cy="7191023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C8CE56-E290-F833-5A3A-252117394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1627" y="4902200"/>
            <a:ext cx="2045678" cy="204567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94C55-A734-CCFE-00F5-1457F7CFCC57}"/>
              </a:ext>
            </a:extLst>
          </p:cNvPr>
          <p:cNvGrpSpPr/>
          <p:nvPr/>
        </p:nvGrpSpPr>
        <p:grpSpPr>
          <a:xfrm>
            <a:off x="-7279851" y="7299211"/>
            <a:ext cx="7204525" cy="5281623"/>
            <a:chOff x="1329883" y="690199"/>
            <a:chExt cx="6691246" cy="4946301"/>
          </a:xfrm>
        </p:grpSpPr>
        <p:pic>
          <p:nvPicPr>
            <p:cNvPr id="5124" name="Picture 4" descr="Browser Png posted by Foster Timothy">
              <a:extLst>
                <a:ext uri="{FF2B5EF4-FFF2-40B4-BE49-F238E27FC236}">
                  <a16:creationId xmlns:a16="http://schemas.microsoft.com/office/drawing/2014/main" id="{7CE2045A-36E4-D1C9-7EAA-0657BF657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883" y="690199"/>
              <a:ext cx="6691246" cy="4946301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Emergency Department : Swan Hill District Health">
              <a:extLst>
                <a:ext uri="{FF2B5EF4-FFF2-40B4-BE49-F238E27FC236}">
                  <a16:creationId xmlns:a16="http://schemas.microsoft.com/office/drawing/2014/main" id="{B7D27E3D-7F3E-9282-0B22-1BACA81AF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74" y="1962596"/>
              <a:ext cx="5632448" cy="352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41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84 0.13912 L 0.80989 -0.9868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630" y="-5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p view empty highway with black asphalt road and no-overtaking line area  for background. 7312574 Stock Photo at Vecteezy">
            <a:extLst>
              <a:ext uri="{FF2B5EF4-FFF2-40B4-BE49-F238E27FC236}">
                <a16:creationId xmlns:a16="http://schemas.microsoft.com/office/drawing/2014/main" id="{F45B59CC-FE39-4912-88F6-C46F9E62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787" y="-89961"/>
            <a:ext cx="12427574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2E937C-BA6A-4A59-A1B4-34F9640FF6D7}"/>
              </a:ext>
            </a:extLst>
          </p:cNvPr>
          <p:cNvSpPr/>
          <p:nvPr/>
        </p:nvSpPr>
        <p:spPr>
          <a:xfrm>
            <a:off x="0" y="3020520"/>
            <a:ext cx="12192000" cy="3837480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86C57-899C-47BB-833E-19E1849DC3DB}"/>
              </a:ext>
            </a:extLst>
          </p:cNvPr>
          <p:cNvSpPr txBox="1"/>
          <p:nvPr/>
        </p:nvSpPr>
        <p:spPr>
          <a:xfrm>
            <a:off x="850900" y="4590363"/>
            <a:ext cx="347448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+mj-lt"/>
              </a:rPr>
              <a:t>3 Levels of</a:t>
            </a:r>
          </a:p>
          <a:p>
            <a:r>
              <a:rPr lang="en-US" sz="4400" b="1" dirty="0">
                <a:solidFill>
                  <a:schemeClr val="accent2"/>
                </a:solidFill>
                <a:latin typeface="+mj-lt"/>
              </a:rPr>
              <a:t>Road Damage Severity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30857-0272-4292-B266-4B9FFD12A666}"/>
              </a:ext>
            </a:extLst>
          </p:cNvPr>
          <p:cNvSpPr/>
          <p:nvPr/>
        </p:nvSpPr>
        <p:spPr>
          <a:xfrm>
            <a:off x="952500" y="4158563"/>
            <a:ext cx="1785385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8A719-D3E7-45C9-B35D-156CC108B716}"/>
              </a:ext>
            </a:extLst>
          </p:cNvPr>
          <p:cNvSpPr txBox="1"/>
          <p:nvPr/>
        </p:nvSpPr>
        <p:spPr>
          <a:xfrm>
            <a:off x="1038742" y="4158563"/>
            <a:ext cx="1612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ABOUT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C09D87-F6CA-4F43-A423-00E5C4D7E6F3}"/>
              </a:ext>
            </a:extLst>
          </p:cNvPr>
          <p:cNvSpPr/>
          <p:nvPr/>
        </p:nvSpPr>
        <p:spPr>
          <a:xfrm>
            <a:off x="5159893" y="2411789"/>
            <a:ext cx="1165166" cy="1165166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695FF-00D8-45E3-8FED-1D013A50F6D6}"/>
              </a:ext>
            </a:extLst>
          </p:cNvPr>
          <p:cNvSpPr/>
          <p:nvPr/>
        </p:nvSpPr>
        <p:spPr>
          <a:xfrm>
            <a:off x="7522901" y="2411789"/>
            <a:ext cx="1165166" cy="1165166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4CAEC9-BAB9-48FF-9636-46C0C66DAAE9}"/>
              </a:ext>
            </a:extLst>
          </p:cNvPr>
          <p:cNvSpPr/>
          <p:nvPr/>
        </p:nvSpPr>
        <p:spPr>
          <a:xfrm>
            <a:off x="9885910" y="2411789"/>
            <a:ext cx="1165166" cy="1165166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A47D7-1EAB-4669-9548-E302DB1928CC}"/>
              </a:ext>
            </a:extLst>
          </p:cNvPr>
          <p:cNvSpPr txBox="1"/>
          <p:nvPr/>
        </p:nvSpPr>
        <p:spPr>
          <a:xfrm>
            <a:off x="5118100" y="3754051"/>
            <a:ext cx="17853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GOOD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chemeClr val="accent2"/>
                </a:solidFill>
                <a:effectLst/>
              </a:rPr>
              <a:t>Rough surface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/>
                </a:solidFill>
              </a:rPr>
              <a:t>Small hole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chemeClr val="accent2"/>
                </a:solidFill>
                <a:effectLst/>
              </a:rPr>
              <a:t>#Hole &lt;= 1</a:t>
            </a:r>
            <a:br>
              <a:rPr lang="en-US" b="0" i="0" dirty="0">
                <a:effectLst/>
              </a:rPr>
            </a:br>
            <a:br>
              <a:rPr lang="en-US" b="0" i="0" dirty="0">
                <a:effectLst/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AAC04-7D6D-4514-8BE3-594C2654447A}"/>
              </a:ext>
            </a:extLst>
          </p:cNvPr>
          <p:cNvSpPr txBox="1"/>
          <p:nvPr/>
        </p:nvSpPr>
        <p:spPr>
          <a:xfrm>
            <a:off x="7530377" y="3770381"/>
            <a:ext cx="17853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POOR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chemeClr val="accent2"/>
                </a:solidFill>
                <a:effectLst/>
              </a:rPr>
              <a:t>#Hole = 2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/>
                </a:solidFill>
              </a:rPr>
              <a:t>Medium wide hole</a:t>
            </a:r>
            <a:endParaRPr lang="en-US" b="0" i="0" dirty="0">
              <a:solidFill>
                <a:schemeClr val="accent2"/>
              </a:solidFill>
              <a:effectLst/>
            </a:endParaRPr>
          </a:p>
          <a:p>
            <a:br>
              <a:rPr lang="en-US" b="0" i="0" dirty="0">
                <a:effectLst/>
              </a:rPr>
            </a:br>
            <a:br>
              <a:rPr lang="en-US" b="0" i="0" dirty="0">
                <a:effectLst/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FDA0A-251F-43BA-97E6-FA4731F4E052}"/>
              </a:ext>
            </a:extLst>
          </p:cNvPr>
          <p:cNvSpPr txBox="1"/>
          <p:nvPr/>
        </p:nvSpPr>
        <p:spPr>
          <a:xfrm>
            <a:off x="9885910" y="3770381"/>
            <a:ext cx="17853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VERY POOR</a:t>
            </a:r>
            <a:br>
              <a:rPr lang="en-US" b="0" i="0" dirty="0">
                <a:effectLst/>
              </a:rPr>
            </a:br>
            <a:br>
              <a:rPr lang="en-US" b="0" i="0" dirty="0">
                <a:effectLst/>
              </a:rPr>
            </a:br>
            <a:r>
              <a:rPr lang="en-US" b="0" i="0" dirty="0">
                <a:solidFill>
                  <a:schemeClr val="accent2"/>
                </a:solidFill>
                <a:effectLst/>
              </a:rPr>
              <a:t>- #Hole &gt;= 3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/>
                </a:solidFill>
              </a:rPr>
              <a:t>Wide hole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/>
                </a:solidFill>
              </a:rPr>
              <a:t>Hole with depth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/>
                </a:solidFill>
              </a:rPr>
              <a:t>Ponding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D4CE5-8013-8177-FCB8-D1F5229B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34" y="2425648"/>
            <a:ext cx="1165166" cy="1165166"/>
          </a:xfrm>
          <a:prstGeom prst="ellipse">
            <a:avLst/>
          </a:prstGeom>
          <a:ln w="63500" cap="rnd">
            <a:solidFill>
              <a:srgbClr val="FFCE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9A20C-D91B-D295-7826-0C40AE17A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93" y="2435700"/>
            <a:ext cx="1165166" cy="1165166"/>
          </a:xfrm>
          <a:prstGeom prst="ellipse">
            <a:avLst/>
          </a:prstGeom>
          <a:ln w="63500" cap="rnd">
            <a:solidFill>
              <a:srgbClr val="FFCE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A3C48C-3625-EEA4-324A-17B66F2F6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60387">
            <a:off x="7501025" y="2411789"/>
            <a:ext cx="1165166" cy="1165166"/>
          </a:xfrm>
          <a:prstGeom prst="ellipse">
            <a:avLst/>
          </a:prstGeom>
          <a:ln w="63500" cap="rnd">
            <a:solidFill>
              <a:srgbClr val="FFCE1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26963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3D03B53-C45D-52D3-7796-B8A783E1C466}"/>
              </a:ext>
            </a:extLst>
          </p:cNvPr>
          <p:cNvCxnSpPr>
            <a:cxnSpLocks/>
          </p:cNvCxnSpPr>
          <p:nvPr/>
        </p:nvCxnSpPr>
        <p:spPr>
          <a:xfrm>
            <a:off x="2028061" y="2059065"/>
            <a:ext cx="0" cy="4798935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şľíḋé">
            <a:extLst>
              <a:ext uri="{FF2B5EF4-FFF2-40B4-BE49-F238E27FC236}">
                <a16:creationId xmlns:a16="http://schemas.microsoft.com/office/drawing/2014/main" id="{BA0252A2-A77F-4F99-BB57-E5454C91673E}"/>
              </a:ext>
            </a:extLst>
          </p:cNvPr>
          <p:cNvSpPr txBox="1"/>
          <p:nvPr/>
        </p:nvSpPr>
        <p:spPr bwMode="auto">
          <a:xfrm>
            <a:off x="2300685" y="2338355"/>
            <a:ext cx="4551671" cy="4344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îSļíde">
            <a:extLst>
              <a:ext uri="{FF2B5EF4-FFF2-40B4-BE49-F238E27FC236}">
                <a16:creationId xmlns:a16="http://schemas.microsoft.com/office/drawing/2014/main" id="{2845D8EE-9268-42F8-BA58-BEA2411F0A65}"/>
              </a:ext>
            </a:extLst>
          </p:cNvPr>
          <p:cNvSpPr txBox="1"/>
          <p:nvPr/>
        </p:nvSpPr>
        <p:spPr bwMode="auto">
          <a:xfrm>
            <a:off x="7284767" y="3825439"/>
            <a:ext cx="1750003" cy="10892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Train/Validate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7" name="ïšliḍè">
            <a:extLst>
              <a:ext uri="{FF2B5EF4-FFF2-40B4-BE49-F238E27FC236}">
                <a16:creationId xmlns:a16="http://schemas.microsoft.com/office/drawing/2014/main" id="{D6470031-3AAC-4F05-B7E1-A1E1B653FF90}"/>
              </a:ext>
            </a:extLst>
          </p:cNvPr>
          <p:cNvSpPr txBox="1"/>
          <p:nvPr/>
        </p:nvSpPr>
        <p:spPr bwMode="auto">
          <a:xfrm>
            <a:off x="809158" y="2835776"/>
            <a:ext cx="1130395" cy="10895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Web-scraping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images</a:t>
            </a:r>
          </a:p>
        </p:txBody>
      </p:sp>
      <p:sp>
        <p:nvSpPr>
          <p:cNvPr id="9" name="ïṣ1iďê">
            <a:extLst>
              <a:ext uri="{FF2B5EF4-FFF2-40B4-BE49-F238E27FC236}">
                <a16:creationId xmlns:a16="http://schemas.microsoft.com/office/drawing/2014/main" id="{6D78130B-4E09-4A11-92F5-3C6102BE1890}"/>
              </a:ext>
            </a:extLst>
          </p:cNvPr>
          <p:cNvSpPr txBox="1"/>
          <p:nvPr/>
        </p:nvSpPr>
        <p:spPr bwMode="auto">
          <a:xfrm>
            <a:off x="9694562" y="3817233"/>
            <a:ext cx="1901151" cy="10892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</a:t>
            </a:r>
            <a:r>
              <a:rPr lang="en-US" altLang="zh-CN" b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PowerBI</a:t>
            </a:r>
            <a:endParaRPr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FFE6080A-9BC9-4A1B-A565-FAA87CD16985}"/>
              </a:ext>
            </a:extLst>
          </p:cNvPr>
          <p:cNvSpPr txBox="1">
            <a:spLocks/>
          </p:cNvSpPr>
          <p:nvPr/>
        </p:nvSpPr>
        <p:spPr>
          <a:xfrm>
            <a:off x="763506" y="406320"/>
            <a:ext cx="105156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Project </a:t>
            </a:r>
            <a:r>
              <a:rPr lang="en-US" b="1" dirty="0">
                <a:solidFill>
                  <a:srgbClr val="3A40F0"/>
                </a:solidFill>
              </a:rPr>
              <a:t>Overview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33E1D6C-2EB7-B868-BCB4-5A380C911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533753"/>
              </p:ext>
            </p:extLst>
          </p:nvPr>
        </p:nvGraphicFramePr>
        <p:xfrm>
          <a:off x="763506" y="1597400"/>
          <a:ext cx="11112405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îSļíde">
            <a:extLst>
              <a:ext uri="{FF2B5EF4-FFF2-40B4-BE49-F238E27FC236}">
                <a16:creationId xmlns:a16="http://schemas.microsoft.com/office/drawing/2014/main" id="{965E0C84-1C6B-C61F-67E9-21E395ECD77E}"/>
              </a:ext>
            </a:extLst>
          </p:cNvPr>
          <p:cNvSpPr txBox="1"/>
          <p:nvPr/>
        </p:nvSpPr>
        <p:spPr bwMode="auto">
          <a:xfrm>
            <a:off x="2635239" y="2531820"/>
            <a:ext cx="1915886" cy="400755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867C38-5A98-C79E-A827-77AC02B3B60A}"/>
              </a:ext>
            </a:extLst>
          </p:cNvPr>
          <p:cNvGrpSpPr/>
          <p:nvPr/>
        </p:nvGrpSpPr>
        <p:grpSpPr>
          <a:xfrm>
            <a:off x="3042713" y="2695044"/>
            <a:ext cx="1130395" cy="1130395"/>
            <a:chOff x="3042713" y="2695044"/>
            <a:chExt cx="1130395" cy="113039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0C3C374-F2A5-C1D8-364C-BE8E5676E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713" y="2695044"/>
              <a:ext cx="1130395" cy="11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B19D69-10E4-234C-56EA-64445FAB53C6}"/>
                </a:ext>
              </a:extLst>
            </p:cNvPr>
            <p:cNvSpPr txBox="1"/>
            <p:nvPr/>
          </p:nvSpPr>
          <p:spPr>
            <a:xfrm>
              <a:off x="3056637" y="3057376"/>
              <a:ext cx="11164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Data scraped from google images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06AEAC-CF38-B3A8-F722-B019AEB63B1E}"/>
              </a:ext>
            </a:extLst>
          </p:cNvPr>
          <p:cNvGrpSpPr/>
          <p:nvPr/>
        </p:nvGrpSpPr>
        <p:grpSpPr>
          <a:xfrm>
            <a:off x="3056634" y="3904967"/>
            <a:ext cx="1152082" cy="1130395"/>
            <a:chOff x="3056634" y="3904967"/>
            <a:chExt cx="1152082" cy="1130395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472ED71-FB5F-1032-43E1-256F75D0A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634" y="3904967"/>
              <a:ext cx="1130395" cy="11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083726-10BA-A358-6AF7-BCA2ECEB37B4}"/>
                </a:ext>
              </a:extLst>
            </p:cNvPr>
            <p:cNvSpPr txBox="1"/>
            <p:nvPr/>
          </p:nvSpPr>
          <p:spPr>
            <a:xfrm>
              <a:off x="3092245" y="4334441"/>
              <a:ext cx="11164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RAW DATA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From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Traffy</a:t>
              </a: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Fondue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03966E-797D-D6B3-045F-758B0C38E6BE}"/>
              </a:ext>
            </a:extLst>
          </p:cNvPr>
          <p:cNvGrpSpPr/>
          <p:nvPr/>
        </p:nvGrpSpPr>
        <p:grpSpPr>
          <a:xfrm>
            <a:off x="3042713" y="5106468"/>
            <a:ext cx="1131741" cy="1130395"/>
            <a:chOff x="3042713" y="5106468"/>
            <a:chExt cx="1131741" cy="113039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F8906C0-CB37-3CB5-2DBA-B6CEEA05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059" y="5106468"/>
              <a:ext cx="1130395" cy="11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E09526-9026-A641-12B4-82AAFBF3869F}"/>
                </a:ext>
              </a:extLst>
            </p:cNvPr>
            <p:cNvSpPr txBox="1"/>
            <p:nvPr/>
          </p:nvSpPr>
          <p:spPr>
            <a:xfrm>
              <a:off x="3042713" y="5501406"/>
              <a:ext cx="11164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Data Downloaded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From Kaggle</a:t>
              </a:r>
            </a:p>
          </p:txBody>
        </p:sp>
      </p:grpSp>
      <p:sp>
        <p:nvSpPr>
          <p:cNvPr id="30" name="îSļíde">
            <a:extLst>
              <a:ext uri="{FF2B5EF4-FFF2-40B4-BE49-F238E27FC236}">
                <a16:creationId xmlns:a16="http://schemas.microsoft.com/office/drawing/2014/main" id="{03BC5CC7-65E6-9B8D-1751-074B506AD7E9}"/>
              </a:ext>
            </a:extLst>
          </p:cNvPr>
          <p:cNvSpPr txBox="1"/>
          <p:nvPr/>
        </p:nvSpPr>
        <p:spPr bwMode="auto">
          <a:xfrm>
            <a:off x="5095856" y="3970401"/>
            <a:ext cx="1491544" cy="8589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Preprocess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F0D12-C240-460A-B9F7-01CB52D19CB7}"/>
              </a:ext>
            </a:extLst>
          </p:cNvPr>
          <p:cNvSpPr txBox="1"/>
          <p:nvPr/>
        </p:nvSpPr>
        <p:spPr>
          <a:xfrm>
            <a:off x="2770616" y="6218843"/>
            <a:ext cx="1702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Collect Data</a:t>
            </a:r>
          </a:p>
        </p:txBody>
      </p:sp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id="{425F369E-82FD-27A9-3E3A-9CAA1B63DD15}"/>
              </a:ext>
            </a:extLst>
          </p:cNvPr>
          <p:cNvSpPr/>
          <p:nvPr/>
        </p:nvSpPr>
        <p:spPr>
          <a:xfrm>
            <a:off x="7542059" y="2370129"/>
            <a:ext cx="1235417" cy="840339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Track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version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ML flow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D457BE-8514-ECF2-B422-CC02883E9728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1939553" y="3380541"/>
            <a:ext cx="1117084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0D48D5-365C-6A88-4FD6-F840EF6EDE5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572812" y="4399855"/>
            <a:ext cx="523044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B04EF-FF94-4B4F-1022-BEE788EDCD9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587400" y="4370077"/>
            <a:ext cx="697367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AD749F-73C6-A5F7-3761-81932C2B893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9034770" y="4361872"/>
            <a:ext cx="659792" cy="820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D1978D-071E-E16B-1943-7569F8C97A1C}"/>
              </a:ext>
            </a:extLst>
          </p:cNvPr>
          <p:cNvCxnSpPr>
            <a:stCxn id="5" idx="0"/>
            <a:endCxn id="32" idx="1"/>
          </p:cNvCxnSpPr>
          <p:nvPr/>
        </p:nvCxnSpPr>
        <p:spPr>
          <a:xfrm flipH="1" flipV="1">
            <a:off x="8159768" y="3210468"/>
            <a:ext cx="1" cy="614971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0BB1A2-56CE-79C6-254A-4A7494884FBE}"/>
              </a:ext>
            </a:extLst>
          </p:cNvPr>
          <p:cNvCxnSpPr>
            <a:cxnSpLocks/>
          </p:cNvCxnSpPr>
          <p:nvPr/>
        </p:nvCxnSpPr>
        <p:spPr>
          <a:xfrm>
            <a:off x="6937788" y="2041044"/>
            <a:ext cx="0" cy="4816956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45677A-D493-CD6F-690E-B30476D400D8}"/>
              </a:ext>
            </a:extLst>
          </p:cNvPr>
          <p:cNvCxnSpPr>
            <a:cxnSpLocks/>
          </p:cNvCxnSpPr>
          <p:nvPr/>
        </p:nvCxnSpPr>
        <p:spPr>
          <a:xfrm>
            <a:off x="9364666" y="2059065"/>
            <a:ext cx="37788" cy="4940046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Rectangle 7167">
            <a:extLst>
              <a:ext uri="{FF2B5EF4-FFF2-40B4-BE49-F238E27FC236}">
                <a16:creationId xmlns:a16="http://schemas.microsoft.com/office/drawing/2014/main" id="{02F48246-79E5-2F93-EB4B-98AB31F47A4A}"/>
              </a:ext>
            </a:extLst>
          </p:cNvPr>
          <p:cNvSpPr/>
          <p:nvPr/>
        </p:nvSpPr>
        <p:spPr>
          <a:xfrm>
            <a:off x="-484572" y="-1130383"/>
            <a:ext cx="13759216" cy="9911644"/>
          </a:xfrm>
          <a:prstGeom prst="rect">
            <a:avLst/>
          </a:prstGeom>
          <a:solidFill>
            <a:srgbClr val="7F7F7F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6976DD1-ECCC-8A80-5C03-9B788999552A}"/>
              </a:ext>
            </a:extLst>
          </p:cNvPr>
          <p:cNvGrpSpPr/>
          <p:nvPr/>
        </p:nvGrpSpPr>
        <p:grpSpPr>
          <a:xfrm>
            <a:off x="3838740" y="1528843"/>
            <a:ext cx="5263433" cy="3901457"/>
            <a:chOff x="3823402" y="1415603"/>
            <a:chExt cx="4545196" cy="3332074"/>
          </a:xfrm>
        </p:grpSpPr>
        <p:pic>
          <p:nvPicPr>
            <p:cNvPr id="60" name="Picture 4" descr="Browser Png posted by Foster Timothy">
              <a:extLst>
                <a:ext uri="{FF2B5EF4-FFF2-40B4-BE49-F238E27FC236}">
                  <a16:creationId xmlns:a16="http://schemas.microsoft.com/office/drawing/2014/main" id="{BE12F7D1-F8A6-30EB-F07C-7AD1E96FB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402" y="1415603"/>
              <a:ext cx="4545196" cy="3332074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Facebook">
              <a:extLst>
                <a:ext uri="{FF2B5EF4-FFF2-40B4-BE49-F238E27FC236}">
                  <a16:creationId xmlns:a16="http://schemas.microsoft.com/office/drawing/2014/main" id="{4D6D98CC-EEE7-87EF-B130-69F7E07C1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184" y="2323609"/>
              <a:ext cx="3527200" cy="2249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E61CEF5C-1136-9505-65A5-B53EE0F62042}"/>
              </a:ext>
            </a:extLst>
          </p:cNvPr>
          <p:cNvGrpSpPr/>
          <p:nvPr/>
        </p:nvGrpSpPr>
        <p:grpSpPr>
          <a:xfrm>
            <a:off x="4732527" y="2732320"/>
            <a:ext cx="5170881" cy="2963330"/>
            <a:chOff x="-7140983" y="1597401"/>
            <a:chExt cx="5170881" cy="2963330"/>
          </a:xfrm>
        </p:grpSpPr>
        <p:pic>
          <p:nvPicPr>
            <p:cNvPr id="7175" name="Picture 4" descr="Browser Png posted by Foster Timothy">
              <a:extLst>
                <a:ext uri="{FF2B5EF4-FFF2-40B4-BE49-F238E27FC236}">
                  <a16:creationId xmlns:a16="http://schemas.microsoft.com/office/drawing/2014/main" id="{02C5E8B3-66E6-DB32-6078-246A80ABC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40983" y="1597401"/>
              <a:ext cx="5170881" cy="2963330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6A9772ED-7D0E-5697-147C-CA85CAE6FB6C}"/>
                </a:ext>
              </a:extLst>
            </p:cNvPr>
            <p:cNvSpPr txBox="1"/>
            <p:nvPr/>
          </p:nvSpPr>
          <p:spPr>
            <a:xfrm>
              <a:off x="-6992555" y="2551837"/>
              <a:ext cx="482434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b="1" dirty="0"/>
                <a:t>Kaggle resource link </a:t>
              </a:r>
              <a:r>
                <a:rPr lang="en-TH" dirty="0"/>
                <a:t>:</a:t>
              </a:r>
            </a:p>
            <a:p>
              <a:endParaRPr lang="en-TH" dirty="0"/>
            </a:p>
            <a:p>
              <a:r>
                <a:rPr lang="en-TH" dirty="0"/>
                <a:t> </a:t>
              </a:r>
              <a:r>
                <a:rPr lang="en-US" dirty="0"/>
                <a:t>https://</a:t>
              </a:r>
              <a:r>
                <a:rPr lang="en-US" dirty="0" err="1"/>
                <a:t>www.kaggle.com</a:t>
              </a:r>
              <a:r>
                <a:rPr lang="en-US" dirty="0"/>
                <a:t>/datasets/</a:t>
              </a:r>
              <a:r>
                <a:rPr lang="en-US" dirty="0" err="1"/>
                <a:t>prudhvignv</a:t>
              </a:r>
              <a:r>
                <a:rPr lang="en-US" dirty="0"/>
                <a:t>/road-damage-classification-and-assessment</a:t>
              </a:r>
            </a:p>
            <a:p>
              <a:endParaRPr lang="en-TH" dirty="0"/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E90A7F5B-5E42-9EE0-BE12-1A3A264C1290}"/>
              </a:ext>
            </a:extLst>
          </p:cNvPr>
          <p:cNvGrpSpPr/>
          <p:nvPr/>
        </p:nvGrpSpPr>
        <p:grpSpPr>
          <a:xfrm>
            <a:off x="7137047" y="2391218"/>
            <a:ext cx="5030156" cy="3712597"/>
            <a:chOff x="-6162250" y="6452544"/>
            <a:chExt cx="5030156" cy="3712597"/>
          </a:xfrm>
        </p:grpSpPr>
        <p:pic>
          <p:nvPicPr>
            <p:cNvPr id="7178" name="Picture 4" descr="Browser Png posted by Foster Timothy">
              <a:extLst>
                <a:ext uri="{FF2B5EF4-FFF2-40B4-BE49-F238E27FC236}">
                  <a16:creationId xmlns:a16="http://schemas.microsoft.com/office/drawing/2014/main" id="{DC6EC3C4-1A83-FAF6-B4D5-F05FB33B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62250" y="6452544"/>
              <a:ext cx="4820158" cy="3391367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9" name="TextBox 7178">
              <a:extLst>
                <a:ext uri="{FF2B5EF4-FFF2-40B4-BE49-F238E27FC236}">
                  <a16:creationId xmlns:a16="http://schemas.microsoft.com/office/drawing/2014/main" id="{B85A23BC-B000-0301-036C-F99BFE2C624C}"/>
                </a:ext>
              </a:extLst>
            </p:cNvPr>
            <p:cNvSpPr txBox="1"/>
            <p:nvPr/>
          </p:nvSpPr>
          <p:spPr>
            <a:xfrm>
              <a:off x="-5956438" y="7549040"/>
              <a:ext cx="4824344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Preprocessing:</a:t>
              </a:r>
            </a:p>
            <a:p>
              <a:endParaRPr lang="en-US" b="1" dirty="0"/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b="1" dirty="0"/>
                <a:t>Resize to 300 x 300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b="1" dirty="0"/>
                <a:t>Label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b="1" dirty="0"/>
                <a:t>Augmentation</a:t>
              </a:r>
            </a:p>
            <a:p>
              <a:pPr marL="285750" indent="-285750">
                <a:buFont typeface="Wingdings" pitchFamily="2" charset="2"/>
                <a:buChar char="q"/>
              </a:pPr>
              <a:r>
                <a:rPr lang="en-US" b="1" dirty="0"/>
                <a:t>Train : Validate = 0.85 : 0.15</a:t>
              </a:r>
            </a:p>
            <a:p>
              <a:r>
                <a:rPr lang="en-US" b="1" dirty="0"/>
                <a:t>     Total data : 4769 images</a:t>
              </a:r>
            </a:p>
            <a:p>
              <a:pPr marL="285750" indent="-285750">
                <a:buFont typeface="Wingdings" pitchFamily="2" charset="2"/>
                <a:buChar char="q"/>
              </a:pPr>
              <a:endParaRPr lang="en-US" dirty="0"/>
            </a:p>
            <a:p>
              <a:endParaRPr lang="en-TH" dirty="0"/>
            </a:p>
          </p:txBody>
        </p:sp>
      </p:grpSp>
      <p:pic>
        <p:nvPicPr>
          <p:cNvPr id="7181" name="Graphic 7180" descr="Checkbox Checked with solid fill">
            <a:extLst>
              <a:ext uri="{FF2B5EF4-FFF2-40B4-BE49-F238E27FC236}">
                <a16:creationId xmlns:a16="http://schemas.microsoft.com/office/drawing/2014/main" id="{5EE417AF-9A86-C507-AF49-399528E25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5956438" y="8959882"/>
            <a:ext cx="353451" cy="3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22" grpId="0" animBg="1"/>
      <p:bldP spid="30" grpId="0" animBg="1"/>
      <p:bldP spid="32" grpId="0" animBg="1"/>
      <p:bldP spid="7168" grpId="0" animBg="1"/>
      <p:bldP spid="716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nimated Road Loop Stock Footage ~ Royalty Free Stock Videos | Pond5">
            <a:extLst>
              <a:ext uri="{FF2B5EF4-FFF2-40B4-BE49-F238E27FC236}">
                <a16:creationId xmlns:a16="http://schemas.microsoft.com/office/drawing/2014/main" id="{5AB0C35A-5767-F67B-A820-092FC5D4E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761927" y="1727708"/>
            <a:ext cx="8054519" cy="4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536E60-28E6-466C-B41F-E839195A60C8}"/>
              </a:ext>
            </a:extLst>
          </p:cNvPr>
          <p:cNvSpPr/>
          <p:nvPr/>
        </p:nvSpPr>
        <p:spPr>
          <a:xfrm>
            <a:off x="2895600" y="1511300"/>
            <a:ext cx="4013200" cy="401320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87523-CF62-4F5A-9D7A-2E7F650E0DD3}"/>
              </a:ext>
            </a:extLst>
          </p:cNvPr>
          <p:cNvSpPr txBox="1"/>
          <p:nvPr/>
        </p:nvSpPr>
        <p:spPr>
          <a:xfrm>
            <a:off x="3363592" y="2702292"/>
            <a:ext cx="2895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rgbClr val="3B40F0"/>
                </a:solidFill>
                <a:effectLst>
                  <a:outerShdw blurRad="128080" dist="65844" dir="5400000" algn="ctr" rotWithShape="0">
                    <a:schemeClr val="tx1">
                      <a:alpha val="57000"/>
                    </a:schemeClr>
                  </a:outerShdw>
                </a:effectLst>
                <a:latin typeface="Rastanty Cortez" panose="02000506000000020003" pitchFamily="2" charset="77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72AF63-877B-4928-90CF-FCD93BD56E89}"/>
              </a:ext>
            </a:extLst>
          </p:cNvPr>
          <p:cNvSpPr/>
          <p:nvPr/>
        </p:nvSpPr>
        <p:spPr>
          <a:xfrm>
            <a:off x="7715366" y="-2487788"/>
            <a:ext cx="838200" cy="83820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135558" dist="509806" dir="4020000" sx="137000" sy="137000" algn="ctr" rotWithShape="0">
                  <a:srgbClr val="000000">
                    <a:alpha val="17000"/>
                  </a:srgb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F75243-34D9-40EC-8DFA-E7ACE6E66FD5}"/>
              </a:ext>
            </a:extLst>
          </p:cNvPr>
          <p:cNvSpPr/>
          <p:nvPr/>
        </p:nvSpPr>
        <p:spPr>
          <a:xfrm>
            <a:off x="4697295" y="8020301"/>
            <a:ext cx="838200" cy="83820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DCAF3A-C21A-A0D6-6697-7E80F4264FBC}"/>
              </a:ext>
            </a:extLst>
          </p:cNvPr>
          <p:cNvGrpSpPr/>
          <p:nvPr/>
        </p:nvGrpSpPr>
        <p:grpSpPr>
          <a:xfrm>
            <a:off x="7720421" y="90311"/>
            <a:ext cx="6908800" cy="6479116"/>
            <a:chOff x="13411025" y="3417008"/>
            <a:chExt cx="6908800" cy="647911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6CDEDEC-32A4-8F0E-939C-18F6747DFA49}"/>
                </a:ext>
              </a:extLst>
            </p:cNvPr>
            <p:cNvSpPr/>
            <p:nvPr/>
          </p:nvSpPr>
          <p:spPr>
            <a:xfrm>
              <a:off x="13411025" y="3417008"/>
              <a:ext cx="6908800" cy="6479116"/>
            </a:xfrm>
            <a:prstGeom prst="ellipse">
              <a:avLst/>
            </a:prstGeom>
            <a:solidFill>
              <a:srgbClr val="F77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433259-5627-430B-BBBB-CB2FF5B49997}"/>
                </a:ext>
              </a:extLst>
            </p:cNvPr>
            <p:cNvSpPr txBox="1"/>
            <p:nvPr/>
          </p:nvSpPr>
          <p:spPr>
            <a:xfrm>
              <a:off x="13704332" y="6466452"/>
              <a:ext cx="383175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UKHUMVITSET-TEXT" panose="02000506000000020004" pitchFamily="2" charset="-34"/>
                  <a:cs typeface="+mj-cs"/>
                </a:rPr>
                <a:t>Efficientnetb1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7E3C19-71EC-E90F-EE65-46B3AC43D9B7}"/>
              </a:ext>
            </a:extLst>
          </p:cNvPr>
          <p:cNvGrpSpPr/>
          <p:nvPr/>
        </p:nvGrpSpPr>
        <p:grpSpPr>
          <a:xfrm>
            <a:off x="7732888" y="90311"/>
            <a:ext cx="6908800" cy="6479116"/>
            <a:chOff x="6751397" y="178278"/>
            <a:chExt cx="6908800" cy="64791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D513DA-98ED-45E9-8E5D-D76D677CB9E0}"/>
                </a:ext>
              </a:extLst>
            </p:cNvPr>
            <p:cNvSpPr/>
            <p:nvPr/>
          </p:nvSpPr>
          <p:spPr>
            <a:xfrm>
              <a:off x="6751397" y="178278"/>
              <a:ext cx="6908800" cy="6479116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BB4CF8-C6FD-3533-5EC6-E38BA6EE734A}"/>
                </a:ext>
              </a:extLst>
            </p:cNvPr>
            <p:cNvSpPr txBox="1"/>
            <p:nvPr/>
          </p:nvSpPr>
          <p:spPr>
            <a:xfrm>
              <a:off x="7575485" y="2884675"/>
              <a:ext cx="383175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UKHUMVITSET-TEXT" panose="02000506000000020004" pitchFamily="2" charset="-34"/>
                  <a:cs typeface="+mj-cs"/>
                </a:rPr>
                <a:t>Image Classification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18BF95-CD9F-6430-2424-CF9CCC9E400B}"/>
              </a:ext>
            </a:extLst>
          </p:cNvPr>
          <p:cNvGrpSpPr/>
          <p:nvPr/>
        </p:nvGrpSpPr>
        <p:grpSpPr>
          <a:xfrm>
            <a:off x="7732888" y="77658"/>
            <a:ext cx="6908800" cy="6479116"/>
            <a:chOff x="6751397" y="178278"/>
            <a:chExt cx="6908800" cy="64791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C85F357-224E-2C6F-72A0-BB411BDA0A8C}"/>
                </a:ext>
              </a:extLst>
            </p:cNvPr>
            <p:cNvSpPr/>
            <p:nvPr/>
          </p:nvSpPr>
          <p:spPr>
            <a:xfrm>
              <a:off x="6751397" y="178278"/>
              <a:ext cx="6908800" cy="6479116"/>
            </a:xfrm>
            <a:prstGeom prst="ellipse">
              <a:avLst/>
            </a:prstGeom>
            <a:solidFill>
              <a:srgbClr val="3B4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D4390A-9857-57D3-8769-85E9424929E4}"/>
                </a:ext>
              </a:extLst>
            </p:cNvPr>
            <p:cNvSpPr txBox="1"/>
            <p:nvPr/>
          </p:nvSpPr>
          <p:spPr>
            <a:xfrm>
              <a:off x="7213653" y="2897328"/>
              <a:ext cx="3831755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UKHUMVITSET-TEXT" panose="02000506000000020004" pitchFamily="2" charset="-34"/>
                  <a:cs typeface="+mj-cs"/>
                </a:rPr>
                <a:t>Cross Entropy</a:t>
              </a:r>
            </a:p>
            <a:p>
              <a:r>
                <a:rPr lang="en-US" sz="4400" b="1" dirty="0">
                  <a:solidFill>
                    <a:schemeClr val="bg1"/>
                  </a:solidFill>
                  <a:latin typeface="SUKHUMVITSET-TEXT" panose="02000506000000020004" pitchFamily="2" charset="-34"/>
                  <a:cs typeface="+mj-cs"/>
                </a:rPr>
                <a:t>Loss</a:t>
              </a:r>
            </a:p>
            <a:p>
              <a:endParaRPr lang="en-US" sz="4400" b="1" dirty="0">
                <a:solidFill>
                  <a:schemeClr val="bg1"/>
                </a:solidFill>
                <a:latin typeface="SUKHUMVITSET-TEXT" panose="02000506000000020004" pitchFamily="2" charset="-34"/>
                <a:cs typeface="+mj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75887C-79C3-6146-98B9-165007972163}"/>
              </a:ext>
            </a:extLst>
          </p:cNvPr>
          <p:cNvGrpSpPr/>
          <p:nvPr/>
        </p:nvGrpSpPr>
        <p:grpSpPr>
          <a:xfrm>
            <a:off x="7732888" y="90311"/>
            <a:ext cx="6908800" cy="6479116"/>
            <a:chOff x="7707954" y="115617"/>
            <a:chExt cx="6908800" cy="647911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48AAD3-D68A-88AD-D9A4-F4D12E050525}"/>
                </a:ext>
              </a:extLst>
            </p:cNvPr>
            <p:cNvGrpSpPr/>
            <p:nvPr/>
          </p:nvGrpSpPr>
          <p:grpSpPr>
            <a:xfrm>
              <a:off x="7707954" y="115617"/>
              <a:ext cx="6908800" cy="6479116"/>
              <a:chOff x="6713996" y="190931"/>
              <a:chExt cx="6908800" cy="647911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C596BC0-492E-30DC-7CB0-FA07155B9D37}"/>
                  </a:ext>
                </a:extLst>
              </p:cNvPr>
              <p:cNvSpPr/>
              <p:nvPr/>
            </p:nvSpPr>
            <p:spPr>
              <a:xfrm>
                <a:off x="6713996" y="190931"/>
                <a:ext cx="6908800" cy="6479116"/>
              </a:xfrm>
              <a:prstGeom prst="ellipse">
                <a:avLst/>
              </a:prstGeom>
              <a:solidFill>
                <a:srgbClr val="F778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DFBC0C-25AD-4B04-AA50-235F7D0F1DC1}"/>
                  </a:ext>
                </a:extLst>
              </p:cNvPr>
              <p:cNvSpPr txBox="1"/>
              <p:nvPr/>
            </p:nvSpPr>
            <p:spPr>
              <a:xfrm>
                <a:off x="7288143" y="2442485"/>
                <a:ext cx="3831755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SUKHUMVITSET-TEXT" panose="02000506000000020004" pitchFamily="2" charset="-34"/>
                    <a:cs typeface="+mj-cs"/>
                  </a:rPr>
                  <a:t>Stochastic</a:t>
                </a:r>
              </a:p>
              <a:p>
                <a:r>
                  <a:rPr lang="en-US" sz="4400" b="1" dirty="0">
                    <a:solidFill>
                      <a:schemeClr val="bg1"/>
                    </a:solidFill>
                    <a:latin typeface="SUKHUMVITSET-TEXT" panose="02000506000000020004" pitchFamily="2" charset="-34"/>
                    <a:cs typeface="+mj-cs"/>
                  </a:rPr>
                  <a:t>Gradient</a:t>
                </a:r>
              </a:p>
              <a:p>
                <a:r>
                  <a:rPr lang="en-US" sz="4400" b="1" dirty="0">
                    <a:solidFill>
                      <a:schemeClr val="bg1"/>
                    </a:solidFill>
                    <a:latin typeface="SUKHUMVITSET-TEXT" panose="02000506000000020004" pitchFamily="2" charset="-34"/>
                    <a:cs typeface="+mj-cs"/>
                  </a:rPr>
                  <a:t>Descent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17414C-865D-AB2D-7838-6CC7DA55463A}"/>
                </a:ext>
              </a:extLst>
            </p:cNvPr>
            <p:cNvSpPr txBox="1"/>
            <p:nvPr/>
          </p:nvSpPr>
          <p:spPr>
            <a:xfrm>
              <a:off x="9022224" y="4453417"/>
              <a:ext cx="28995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Learning rate = 0.02</a:t>
              </a:r>
            </a:p>
            <a:p>
              <a:r>
                <a:rPr lang="en-US" b="1" dirty="0">
                  <a:solidFill>
                    <a:srgbClr val="FFFF00"/>
                  </a:solidFill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Momentum = 0.9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1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9BB01C2-1294-11B1-62FB-E20863963492}"/>
              </a:ext>
            </a:extLst>
          </p:cNvPr>
          <p:cNvSpPr/>
          <p:nvPr/>
        </p:nvSpPr>
        <p:spPr>
          <a:xfrm>
            <a:off x="523" y="-28941"/>
            <a:ext cx="2991588" cy="7073208"/>
          </a:xfrm>
          <a:prstGeom prst="rect">
            <a:avLst/>
          </a:prstGeom>
          <a:solidFill>
            <a:srgbClr val="3B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2DC1BD-B28D-77A3-479B-1AEBBA1045EE}"/>
              </a:ext>
            </a:extLst>
          </p:cNvPr>
          <p:cNvSpPr/>
          <p:nvPr/>
        </p:nvSpPr>
        <p:spPr>
          <a:xfrm>
            <a:off x="1447478" y="-44476"/>
            <a:ext cx="3975100" cy="5651500"/>
          </a:xfrm>
          <a:prstGeom prst="rect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90A897-5872-3DA4-5021-105DDD2A67D7}"/>
              </a:ext>
            </a:extLst>
          </p:cNvPr>
          <p:cNvGrpSpPr/>
          <p:nvPr/>
        </p:nvGrpSpPr>
        <p:grpSpPr>
          <a:xfrm>
            <a:off x="260181" y="1203526"/>
            <a:ext cx="4486784" cy="3177350"/>
            <a:chOff x="1710815" y="1361684"/>
            <a:chExt cx="4820158" cy="3391367"/>
          </a:xfrm>
        </p:grpSpPr>
        <p:pic>
          <p:nvPicPr>
            <p:cNvPr id="3" name="Picture 4" descr="Browser Png posted by Foster Timothy">
              <a:extLst>
                <a:ext uri="{FF2B5EF4-FFF2-40B4-BE49-F238E27FC236}">
                  <a16:creationId xmlns:a16="http://schemas.microsoft.com/office/drawing/2014/main" id="{B06E5049-20D0-9773-3284-AB8F03237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815" y="1361684"/>
              <a:ext cx="4820158" cy="3391367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MLflow Documentation — MLflow 2.3.2 documentation">
              <a:extLst>
                <a:ext uri="{FF2B5EF4-FFF2-40B4-BE49-F238E27FC236}">
                  <a16:creationId xmlns:a16="http://schemas.microsoft.com/office/drawing/2014/main" id="{E299269D-5C18-EAAF-95D8-042532E4E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495550"/>
              <a:ext cx="4400744" cy="1613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F60B3-54C8-4BFD-453C-DE9C8B4AFE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44"/>
          <a:stretch/>
        </p:blipFill>
        <p:spPr>
          <a:xfrm>
            <a:off x="6226792" y="1290410"/>
            <a:ext cx="5812059" cy="3094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06409-8A4F-CE4F-6A2F-426B242A6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82611"/>
            <a:ext cx="5919651" cy="299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E707B-F845-4F39-0F43-1E1185AB4D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51"/>
          <a:stretch/>
        </p:blipFill>
        <p:spPr>
          <a:xfrm>
            <a:off x="6065539" y="1398896"/>
            <a:ext cx="6004321" cy="3052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A992FD-94C2-457E-449D-7F2648CD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8" y="832966"/>
            <a:ext cx="6026683" cy="432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305CF7E-272F-63D3-8326-0B9F8FC0C0A1}"/>
              </a:ext>
            </a:extLst>
          </p:cNvPr>
          <p:cNvSpPr/>
          <p:nvPr/>
        </p:nvSpPr>
        <p:spPr>
          <a:xfrm>
            <a:off x="4863669" y="2590799"/>
            <a:ext cx="1135048" cy="805543"/>
          </a:xfrm>
          <a:prstGeom prst="rightArrow">
            <a:avLst/>
          </a:prstGeom>
          <a:solidFill>
            <a:srgbClr val="F7786C"/>
          </a:solidFill>
          <a:ln w="38100">
            <a:solidFill>
              <a:srgbClr val="F7786C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35048"/>
                      <a:gd name="connsiteY0" fmla="*/ 201386 h 805543"/>
                      <a:gd name="connsiteX1" fmla="*/ 373461 w 1135048"/>
                      <a:gd name="connsiteY1" fmla="*/ 201386 h 805543"/>
                      <a:gd name="connsiteX2" fmla="*/ 732277 w 1135048"/>
                      <a:gd name="connsiteY2" fmla="*/ 201386 h 805543"/>
                      <a:gd name="connsiteX3" fmla="*/ 732277 w 1135048"/>
                      <a:gd name="connsiteY3" fmla="*/ 0 h 805543"/>
                      <a:gd name="connsiteX4" fmla="*/ 1135048 w 1135048"/>
                      <a:gd name="connsiteY4" fmla="*/ 402772 h 805543"/>
                      <a:gd name="connsiteX5" fmla="*/ 732277 w 1135048"/>
                      <a:gd name="connsiteY5" fmla="*/ 805543 h 805543"/>
                      <a:gd name="connsiteX6" fmla="*/ 732277 w 1135048"/>
                      <a:gd name="connsiteY6" fmla="*/ 604157 h 805543"/>
                      <a:gd name="connsiteX7" fmla="*/ 366139 w 1135048"/>
                      <a:gd name="connsiteY7" fmla="*/ 604157 h 805543"/>
                      <a:gd name="connsiteX8" fmla="*/ 0 w 1135048"/>
                      <a:gd name="connsiteY8" fmla="*/ 604157 h 805543"/>
                      <a:gd name="connsiteX9" fmla="*/ 0 w 1135048"/>
                      <a:gd name="connsiteY9" fmla="*/ 201386 h 805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35048" h="805543" fill="none" extrusionOk="0">
                        <a:moveTo>
                          <a:pt x="0" y="201386"/>
                        </a:moveTo>
                        <a:cubicBezTo>
                          <a:pt x="105571" y="190578"/>
                          <a:pt x="207107" y="186462"/>
                          <a:pt x="373461" y="201386"/>
                        </a:cubicBezTo>
                        <a:cubicBezTo>
                          <a:pt x="539815" y="216310"/>
                          <a:pt x="556711" y="190259"/>
                          <a:pt x="732277" y="201386"/>
                        </a:cubicBezTo>
                        <a:cubicBezTo>
                          <a:pt x="741107" y="115503"/>
                          <a:pt x="730107" y="100376"/>
                          <a:pt x="732277" y="0"/>
                        </a:cubicBezTo>
                        <a:cubicBezTo>
                          <a:pt x="846444" y="110525"/>
                          <a:pt x="962229" y="239432"/>
                          <a:pt x="1135048" y="402772"/>
                        </a:cubicBezTo>
                        <a:cubicBezTo>
                          <a:pt x="997042" y="571373"/>
                          <a:pt x="869920" y="693971"/>
                          <a:pt x="732277" y="805543"/>
                        </a:cubicBezTo>
                        <a:cubicBezTo>
                          <a:pt x="741398" y="711497"/>
                          <a:pt x="726941" y="673956"/>
                          <a:pt x="732277" y="604157"/>
                        </a:cubicBezTo>
                        <a:cubicBezTo>
                          <a:pt x="582283" y="622254"/>
                          <a:pt x="494531" y="595963"/>
                          <a:pt x="366139" y="604157"/>
                        </a:cubicBezTo>
                        <a:cubicBezTo>
                          <a:pt x="237747" y="612351"/>
                          <a:pt x="128308" y="620167"/>
                          <a:pt x="0" y="604157"/>
                        </a:cubicBezTo>
                        <a:cubicBezTo>
                          <a:pt x="17430" y="405601"/>
                          <a:pt x="3182" y="295663"/>
                          <a:pt x="0" y="201386"/>
                        </a:cubicBezTo>
                        <a:close/>
                      </a:path>
                      <a:path w="1135048" h="805543" stroke="0" extrusionOk="0">
                        <a:moveTo>
                          <a:pt x="0" y="201386"/>
                        </a:moveTo>
                        <a:cubicBezTo>
                          <a:pt x="97940" y="192488"/>
                          <a:pt x="286109" y="192914"/>
                          <a:pt x="358816" y="201386"/>
                        </a:cubicBezTo>
                        <a:cubicBezTo>
                          <a:pt x="431523" y="209858"/>
                          <a:pt x="558328" y="198337"/>
                          <a:pt x="732277" y="201386"/>
                        </a:cubicBezTo>
                        <a:cubicBezTo>
                          <a:pt x="737579" y="105337"/>
                          <a:pt x="724415" y="90684"/>
                          <a:pt x="732277" y="0"/>
                        </a:cubicBezTo>
                        <a:cubicBezTo>
                          <a:pt x="930540" y="184774"/>
                          <a:pt x="942207" y="193807"/>
                          <a:pt x="1135048" y="402772"/>
                        </a:cubicBezTo>
                        <a:cubicBezTo>
                          <a:pt x="1067912" y="497109"/>
                          <a:pt x="914439" y="637702"/>
                          <a:pt x="732277" y="805543"/>
                        </a:cubicBezTo>
                        <a:cubicBezTo>
                          <a:pt x="723890" y="723035"/>
                          <a:pt x="733846" y="650587"/>
                          <a:pt x="732277" y="604157"/>
                        </a:cubicBezTo>
                        <a:cubicBezTo>
                          <a:pt x="626048" y="590612"/>
                          <a:pt x="514116" y="611123"/>
                          <a:pt x="380784" y="604157"/>
                        </a:cubicBezTo>
                        <a:cubicBezTo>
                          <a:pt x="247452" y="597191"/>
                          <a:pt x="127314" y="615901"/>
                          <a:pt x="0" y="604157"/>
                        </a:cubicBezTo>
                        <a:cubicBezTo>
                          <a:pt x="-8563" y="404496"/>
                          <a:pt x="10508" y="330874"/>
                          <a:pt x="0" y="20138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9166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B3C500-1475-6CC6-F62A-59F580E411C3}"/>
              </a:ext>
            </a:extLst>
          </p:cNvPr>
          <p:cNvSpPr/>
          <p:nvPr/>
        </p:nvSpPr>
        <p:spPr>
          <a:xfrm>
            <a:off x="481371" y="-1412543"/>
            <a:ext cx="11292385" cy="1060431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965D3C-6167-AEFE-AE61-6E78B1083B76}"/>
              </a:ext>
            </a:extLst>
          </p:cNvPr>
          <p:cNvSpPr/>
          <p:nvPr/>
        </p:nvSpPr>
        <p:spPr>
          <a:xfrm>
            <a:off x="1298934" y="-702860"/>
            <a:ext cx="9519639" cy="9048466"/>
          </a:xfrm>
          <a:prstGeom prst="ellipse">
            <a:avLst/>
          </a:prstGeom>
          <a:solidFill>
            <a:srgbClr val="3A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4A80F9-C84E-75DD-093E-8148D735654F}"/>
              </a:ext>
            </a:extLst>
          </p:cNvPr>
          <p:cNvSpPr/>
          <p:nvPr/>
        </p:nvSpPr>
        <p:spPr>
          <a:xfrm>
            <a:off x="2330546" y="278715"/>
            <a:ext cx="7456417" cy="7214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3C82DF-047A-E87B-D2F7-C6479517A8C6}"/>
              </a:ext>
            </a:extLst>
          </p:cNvPr>
          <p:cNvSpPr/>
          <p:nvPr/>
        </p:nvSpPr>
        <p:spPr>
          <a:xfrm>
            <a:off x="3435921" y="1207827"/>
            <a:ext cx="5245669" cy="511094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E1AD-B826-E996-0201-9BE7CC5B2D26}"/>
              </a:ext>
            </a:extLst>
          </p:cNvPr>
          <p:cNvSpPr txBox="1"/>
          <p:nvPr/>
        </p:nvSpPr>
        <p:spPr>
          <a:xfrm>
            <a:off x="4445793" y="2185988"/>
            <a:ext cx="3300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A40F0"/>
                </a:solidFill>
                <a:latin typeface="SUKHUMVITSET-TEXT" panose="02000506000000020004" pitchFamily="2" charset="-34"/>
                <a:cs typeface="+mj-cs"/>
              </a:rPr>
              <a:t>Calling Model via API</a:t>
            </a:r>
            <a:endParaRPr lang="en-TH" sz="6000" b="1" dirty="0">
              <a:solidFill>
                <a:srgbClr val="3A40F0"/>
              </a:solidFill>
              <a:latin typeface="SUKHUMVITSET-TEXT" panose="02000506000000020004" pitchFamily="2" charset="-34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BB8D-DC02-C8EF-04B8-62D3827D562F}"/>
              </a:ext>
            </a:extLst>
          </p:cNvPr>
          <p:cNvSpPr txBox="1"/>
          <p:nvPr/>
        </p:nvSpPr>
        <p:spPr>
          <a:xfrm>
            <a:off x="4545870" y="5129889"/>
            <a:ext cx="302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A40F0"/>
                </a:solidFill>
              </a:rPr>
              <a:t>http://54.255.148.86:8000/</a:t>
            </a:r>
            <a:r>
              <a:rPr lang="en-US" dirty="0" err="1">
                <a:solidFill>
                  <a:srgbClr val="3A40F0"/>
                </a:solidFill>
              </a:rPr>
              <a:t>api</a:t>
            </a:r>
            <a:endParaRPr lang="en-TH" dirty="0">
              <a:solidFill>
                <a:srgbClr val="3A4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04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1F423A3-06C0-D5AD-CF41-FECE8F065F07}"/>
              </a:ext>
            </a:extLst>
          </p:cNvPr>
          <p:cNvSpPr/>
          <p:nvPr/>
        </p:nvSpPr>
        <p:spPr>
          <a:xfrm>
            <a:off x="481371" y="-1412543"/>
            <a:ext cx="11292385" cy="1060431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193589-94A7-141F-1342-5E3BBEB9E834}"/>
              </a:ext>
            </a:extLst>
          </p:cNvPr>
          <p:cNvSpPr/>
          <p:nvPr/>
        </p:nvSpPr>
        <p:spPr>
          <a:xfrm>
            <a:off x="1298934" y="-702860"/>
            <a:ext cx="9519639" cy="9048466"/>
          </a:xfrm>
          <a:prstGeom prst="ellipse">
            <a:avLst/>
          </a:prstGeom>
          <a:solidFill>
            <a:srgbClr val="3A4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218FF4-C8B3-0DA7-897D-1BDDF67DC2E0}"/>
              </a:ext>
            </a:extLst>
          </p:cNvPr>
          <p:cNvSpPr/>
          <p:nvPr/>
        </p:nvSpPr>
        <p:spPr>
          <a:xfrm>
            <a:off x="2330546" y="278715"/>
            <a:ext cx="7456417" cy="7214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4">
            <a:extLst>
              <a:ext uri="{FF2B5EF4-FFF2-40B4-BE49-F238E27FC236}">
                <a16:creationId xmlns:a16="http://schemas.microsoft.com/office/drawing/2014/main" id="{10F73C2F-8A77-4CCB-ACC2-A0ABD939CEE3}"/>
              </a:ext>
            </a:extLst>
          </p:cNvPr>
          <p:cNvSpPr txBox="1">
            <a:spLocks/>
          </p:cNvSpPr>
          <p:nvPr/>
        </p:nvSpPr>
        <p:spPr>
          <a:xfrm>
            <a:off x="838200" y="579429"/>
            <a:ext cx="105156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4AFE1C-6ED2-D3A8-352B-E5F62F3B002C}"/>
              </a:ext>
            </a:extLst>
          </p:cNvPr>
          <p:cNvSpPr/>
          <p:nvPr/>
        </p:nvSpPr>
        <p:spPr>
          <a:xfrm>
            <a:off x="3435921" y="1207827"/>
            <a:ext cx="5245669" cy="5110940"/>
          </a:xfrm>
          <a:prstGeom prst="ellipse">
            <a:avLst/>
          </a:prstGeom>
          <a:solidFill>
            <a:srgbClr val="FFC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26E50-0A6F-5582-3F93-7AAA61170938}"/>
              </a:ext>
            </a:extLst>
          </p:cNvPr>
          <p:cNvSpPr txBox="1"/>
          <p:nvPr/>
        </p:nvSpPr>
        <p:spPr>
          <a:xfrm>
            <a:off x="3654187" y="2316042"/>
            <a:ext cx="488362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0" b="1" dirty="0">
                <a:ln w="12700">
                  <a:solidFill>
                    <a:srgbClr val="3A40F0"/>
                  </a:solidFill>
                </a:ln>
                <a:solidFill>
                  <a:srgbClr val="3A40F0"/>
                </a:solidFill>
                <a:effectLst>
                  <a:reflection stA="26000" endPos="46000" dist="2512" dir="5400000" sy="-100000" algn="bl" rotWithShape="0"/>
                </a:effectLst>
                <a:latin typeface="Rastanty Cortez" panose="02000506000000020003" pitchFamily="2" charset="77"/>
              </a:rPr>
              <a:t>Visualization</a:t>
            </a:r>
          </a:p>
          <a:p>
            <a:pPr algn="ctr"/>
            <a:endParaRPr lang="en-US" sz="8000" b="1" dirty="0">
              <a:ln w="12700">
                <a:solidFill>
                  <a:srgbClr val="3A40F0"/>
                </a:solidFill>
              </a:ln>
              <a:solidFill>
                <a:srgbClr val="3A40F0"/>
              </a:solidFill>
              <a:effectLst>
                <a:outerShdw blurRad="128080" dist="65844" dir="5400000" algn="ctr" rotWithShape="0">
                  <a:schemeClr val="tx1">
                    <a:alpha val="57000"/>
                  </a:schemeClr>
                </a:outerShdw>
                <a:reflection stA="26000" endPos="46000" dist="2512" dir="5400000" sy="-100000" algn="bl" rotWithShape="0"/>
              </a:effectLst>
              <a:latin typeface="Rastanty Cortez" panose="0200050600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A12F8D-6ED4-1EA2-5EF5-B9B2A888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531" y="1897698"/>
            <a:ext cx="8008937" cy="454929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1FED892-5E7F-4E49-147E-724373828589}"/>
              </a:ext>
            </a:extLst>
          </p:cNvPr>
          <p:cNvSpPr/>
          <p:nvPr/>
        </p:nvSpPr>
        <p:spPr>
          <a:xfrm>
            <a:off x="2498049" y="5114611"/>
            <a:ext cx="1018007" cy="102995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B58836-6BBB-6456-A00C-160601BD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647" y="1917161"/>
            <a:ext cx="8008937" cy="4662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360B6E-C44E-D51C-8F8A-93438A2D5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6"/>
          <a:stretch/>
        </p:blipFill>
        <p:spPr>
          <a:xfrm>
            <a:off x="2091531" y="1897698"/>
            <a:ext cx="8008937" cy="45859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90F21-039E-ECEA-185C-486262FB3346}"/>
              </a:ext>
            </a:extLst>
          </p:cNvPr>
          <p:cNvGrpSpPr/>
          <p:nvPr/>
        </p:nvGrpSpPr>
        <p:grpSpPr>
          <a:xfrm>
            <a:off x="7650044" y="2670572"/>
            <a:ext cx="4279154" cy="3410066"/>
            <a:chOff x="7650044" y="2670572"/>
            <a:chExt cx="4279154" cy="3410066"/>
          </a:xfrm>
        </p:grpSpPr>
        <p:pic>
          <p:nvPicPr>
            <p:cNvPr id="13" name="Picture 4" descr="Browser Png posted by Foster Timothy">
              <a:extLst>
                <a:ext uri="{FF2B5EF4-FFF2-40B4-BE49-F238E27FC236}">
                  <a16:creationId xmlns:a16="http://schemas.microsoft.com/office/drawing/2014/main" id="{3E73EB3D-2C0A-A82F-C2D3-4ECE22E48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0044" y="2670572"/>
              <a:ext cx="4279154" cy="3016210"/>
            </a:xfrm>
            <a:prstGeom prst="rect">
              <a:avLst/>
            </a:prstGeom>
            <a:noFill/>
            <a:effectLst>
              <a:outerShdw blurRad="50800" dist="50800" dir="5400000" sx="103475" sy="103475" algn="ctr" rotWithShape="0">
                <a:srgbClr val="000000">
                  <a:alpha val="41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Factory Png Clipart - Factory Clipart Transparent Background PNG Image |  Transparent PNG Free Download on SeekPNG">
              <a:extLst>
                <a:ext uri="{FF2B5EF4-FFF2-40B4-BE49-F238E27FC236}">
                  <a16:creationId xmlns:a16="http://schemas.microsoft.com/office/drawing/2014/main" id="{501895D6-01D9-7865-1579-9FB810DEA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658" y="3655589"/>
              <a:ext cx="3899098" cy="2425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5490BF-488E-6CBA-F4C1-98F4221CA2B7}"/>
                </a:ext>
              </a:extLst>
            </p:cNvPr>
            <p:cNvSpPr txBox="1"/>
            <p:nvPr/>
          </p:nvSpPr>
          <p:spPr>
            <a:xfrm>
              <a:off x="7712070" y="3433405"/>
              <a:ext cx="38990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No. of factory in Ladkrabang : 285 </a:t>
              </a:r>
            </a:p>
            <a:p>
              <a:endParaRPr lang="en-US" sz="1000" dirty="0">
                <a:solidFill>
                  <a:srgbClr val="3A40F0"/>
                </a:solidFill>
              </a:endParaRPr>
            </a:p>
            <a:p>
              <a:r>
                <a:rPr lang="en-US" sz="1000" dirty="0">
                  <a:solidFill>
                    <a:srgbClr val="3A40F0"/>
                  </a:solidFill>
                </a:rPr>
                <a:t>Ref : http://</a:t>
              </a:r>
              <a:r>
                <a:rPr lang="en-US" sz="1000" dirty="0" err="1">
                  <a:solidFill>
                    <a:srgbClr val="3A40F0"/>
                  </a:solidFill>
                </a:rPr>
                <a:t>userdb.diw.go.th</a:t>
              </a:r>
              <a:r>
                <a:rPr lang="en-US" sz="1000" dirty="0">
                  <a:solidFill>
                    <a:srgbClr val="3A40F0"/>
                  </a:solidFill>
                </a:rPr>
                <a:t>/</a:t>
              </a:r>
              <a:r>
                <a:rPr lang="en-US" sz="1000" dirty="0" err="1">
                  <a:solidFill>
                    <a:srgbClr val="3A40F0"/>
                  </a:solidFill>
                </a:rPr>
                <a:t>factoryPublic</a:t>
              </a:r>
              <a:r>
                <a:rPr lang="en-US" sz="1000" dirty="0">
                  <a:solidFill>
                    <a:srgbClr val="3A40F0"/>
                  </a:solidFill>
                </a:rPr>
                <a:t>/</a:t>
              </a:r>
              <a:r>
                <a:rPr lang="en-US" sz="1000" dirty="0" err="1">
                  <a:solidFill>
                    <a:srgbClr val="3A40F0"/>
                  </a:solidFill>
                </a:rPr>
                <a:t>tumbol.asp</a:t>
              </a:r>
              <a:endParaRPr lang="en-TH" sz="1000" dirty="0">
                <a:solidFill>
                  <a:srgbClr val="3A4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82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6224 -0.330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165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6" grpId="0" animBg="1"/>
      <p:bldP spid="4" grpId="0" animBg="1"/>
      <p:bldP spid="5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owerPointHub-Business-Blue-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40F0"/>
      </a:accent1>
      <a:accent2>
        <a:srgbClr val="FFCE1A"/>
      </a:accent2>
      <a:accent3>
        <a:srgbClr val="3B40F0"/>
      </a:accent3>
      <a:accent4>
        <a:srgbClr val="FFCE1A"/>
      </a:accent4>
      <a:accent5>
        <a:srgbClr val="3B40F0"/>
      </a:accent5>
      <a:accent6>
        <a:srgbClr val="FFCE1A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PowerPointHub-Business Pitch-PWsSMz</Template>
  <TotalTime>1304</TotalTime>
  <Words>938</Words>
  <Application>Microsoft Macintosh PowerPoint</Application>
  <PresentationFormat>Widescreen</PresentationFormat>
  <Paragraphs>124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Rastanty Cortez</vt:lpstr>
      <vt:lpstr>SUKHUMVITSET-TEXT</vt:lpstr>
      <vt:lpstr>Thonburi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Yaninchaya Unjitwattana</dc:creator>
  <cp:lastModifiedBy>Yaninchaya Unjitwattana</cp:lastModifiedBy>
  <cp:revision>5</cp:revision>
  <dcterms:created xsi:type="dcterms:W3CDTF">2023-05-17T16:34:48Z</dcterms:created>
  <dcterms:modified xsi:type="dcterms:W3CDTF">2023-05-18T14:39:41Z</dcterms:modified>
</cp:coreProperties>
</file>